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B233"/>
    <a:srgbClr val="1D71B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07"/>
  </p:normalViewPr>
  <p:slideViewPr>
    <p:cSldViewPr snapToGrid="0" snapToObjects="1">
      <p:cViewPr>
        <p:scale>
          <a:sx n="211" d="100"/>
          <a:sy n="211" d="100"/>
        </p:scale>
        <p:origin x="296" y="-4360"/>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a:prstGeom prst="rect">
            <a:avLst/>
          </a:prstGeo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a:xfrm>
            <a:off x="378143" y="9906785"/>
            <a:ext cx="1764665" cy="569071"/>
          </a:xfrm>
          <a:prstGeom prst="rect">
            <a:avLst/>
          </a:prstGeom>
        </p:spPr>
        <p:txBody>
          <a:bodyPr/>
          <a:lstStyle/>
          <a:p>
            <a:fld id="{8E0148E1-1507-BE48-A92A-F4EAF9AE2B7D}" type="datetimeFigureOut">
              <a:rPr lang="fr-FR" smtClean="0"/>
              <a:t>17/10/2023</a:t>
            </a:fld>
            <a:endParaRPr lang="fr-FR"/>
          </a:p>
        </p:txBody>
      </p:sp>
      <p:sp>
        <p:nvSpPr>
          <p:cNvPr id="5" name="Espace réservé du pied de page 4"/>
          <p:cNvSpPr>
            <a:spLocks noGrp="1"/>
          </p:cNvSpPr>
          <p:nvPr>
            <p:ph type="ftr" sz="quarter" idx="11"/>
          </p:nvPr>
        </p:nvSpPr>
        <p:spPr>
          <a:xfrm>
            <a:off x="2583974" y="9906785"/>
            <a:ext cx="2394903" cy="569071"/>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5420043" y="9906785"/>
            <a:ext cx="1764665" cy="569071"/>
          </a:xfrm>
          <a:prstGeom prst="rect">
            <a:avLst/>
          </a:prstGeom>
        </p:spPr>
        <p:txBody>
          <a:bodyPr/>
          <a:lstStyle/>
          <a:p>
            <a:fld id="{60E7DCE9-80B8-7A4B-8F7B-5405CB6C01B0}" type="slidenum">
              <a:rPr lang="fr-FR" smtClean="0"/>
              <a:t>‹N°›</a:t>
            </a:fld>
            <a:endParaRPr lang="fr-FR"/>
          </a:p>
        </p:txBody>
      </p:sp>
    </p:spTree>
    <p:extLst>
      <p:ext uri="{BB962C8B-B14F-4D97-AF65-F5344CB8AC3E}">
        <p14:creationId xmlns:p14="http://schemas.microsoft.com/office/powerpoint/2010/main" val="779083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a:prstGeom prst="rect">
            <a:avLst/>
          </a:prstGeom>
        </p:spPr>
        <p:txBody>
          <a:bodyPr/>
          <a:lstStyle/>
          <a:p>
            <a:r>
              <a:rPr lang="fr-FR"/>
              <a:t>Cliquez et modifiez le titre</a:t>
            </a:r>
          </a:p>
        </p:txBody>
      </p:sp>
      <p:sp>
        <p:nvSpPr>
          <p:cNvPr id="3" name="Espace réservé du texte vertical 2"/>
          <p:cNvSpPr>
            <a:spLocks noGrp="1"/>
          </p:cNvSpPr>
          <p:nvPr>
            <p:ph type="body" orient="vert" idx="1"/>
          </p:nvPr>
        </p:nvSpPr>
        <p:spPr>
          <a:xfrm>
            <a:off x="378143" y="2494016"/>
            <a:ext cx="6806565" cy="7054007"/>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378143" y="9906785"/>
            <a:ext cx="1764665" cy="569071"/>
          </a:xfrm>
          <a:prstGeom prst="rect">
            <a:avLst/>
          </a:prstGeom>
        </p:spPr>
        <p:txBody>
          <a:bodyPr/>
          <a:lstStyle/>
          <a:p>
            <a:fld id="{8E0148E1-1507-BE48-A92A-F4EAF9AE2B7D}" type="datetimeFigureOut">
              <a:rPr lang="fr-FR" smtClean="0"/>
              <a:t>17/10/2023</a:t>
            </a:fld>
            <a:endParaRPr lang="fr-FR"/>
          </a:p>
        </p:txBody>
      </p:sp>
      <p:sp>
        <p:nvSpPr>
          <p:cNvPr id="5" name="Espace réservé du pied de page 4"/>
          <p:cNvSpPr>
            <a:spLocks noGrp="1"/>
          </p:cNvSpPr>
          <p:nvPr>
            <p:ph type="ftr" sz="quarter" idx="11"/>
          </p:nvPr>
        </p:nvSpPr>
        <p:spPr>
          <a:xfrm>
            <a:off x="2583974" y="9906785"/>
            <a:ext cx="2394903" cy="569071"/>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5420043" y="9906785"/>
            <a:ext cx="1764665" cy="569071"/>
          </a:xfrm>
          <a:prstGeom prst="rect">
            <a:avLst/>
          </a:prstGeom>
        </p:spPr>
        <p:txBody>
          <a:bodyPr/>
          <a:lstStyle/>
          <a:p>
            <a:fld id="{60E7DCE9-80B8-7A4B-8F7B-5405CB6C01B0}" type="slidenum">
              <a:rPr lang="fr-FR" smtClean="0"/>
              <a:t>‹N°›</a:t>
            </a:fld>
            <a:endParaRPr lang="fr-FR"/>
          </a:p>
        </p:txBody>
      </p:sp>
    </p:spTree>
    <p:extLst>
      <p:ext uri="{BB962C8B-B14F-4D97-AF65-F5344CB8AC3E}">
        <p14:creationId xmlns:p14="http://schemas.microsoft.com/office/powerpoint/2010/main" val="3488618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483066" y="428042"/>
            <a:ext cx="1701641" cy="9119981"/>
          </a:xfrm>
          <a:prstGeom prst="rect">
            <a:avLst/>
          </a:prstGeo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78143" y="428042"/>
            <a:ext cx="4978876" cy="9119981"/>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378143" y="9906785"/>
            <a:ext cx="1764665" cy="569071"/>
          </a:xfrm>
          <a:prstGeom prst="rect">
            <a:avLst/>
          </a:prstGeom>
        </p:spPr>
        <p:txBody>
          <a:bodyPr/>
          <a:lstStyle/>
          <a:p>
            <a:fld id="{8E0148E1-1507-BE48-A92A-F4EAF9AE2B7D}" type="datetimeFigureOut">
              <a:rPr lang="fr-FR" smtClean="0"/>
              <a:t>17/10/2023</a:t>
            </a:fld>
            <a:endParaRPr lang="fr-FR"/>
          </a:p>
        </p:txBody>
      </p:sp>
      <p:sp>
        <p:nvSpPr>
          <p:cNvPr id="5" name="Espace réservé du pied de page 4"/>
          <p:cNvSpPr>
            <a:spLocks noGrp="1"/>
          </p:cNvSpPr>
          <p:nvPr>
            <p:ph type="ftr" sz="quarter" idx="11"/>
          </p:nvPr>
        </p:nvSpPr>
        <p:spPr>
          <a:xfrm>
            <a:off x="2583974" y="9906785"/>
            <a:ext cx="2394903" cy="569071"/>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5420043" y="9906785"/>
            <a:ext cx="1764665" cy="569071"/>
          </a:xfrm>
          <a:prstGeom prst="rect">
            <a:avLst/>
          </a:prstGeom>
        </p:spPr>
        <p:txBody>
          <a:bodyPr/>
          <a:lstStyle/>
          <a:p>
            <a:fld id="{60E7DCE9-80B8-7A4B-8F7B-5405CB6C01B0}" type="slidenum">
              <a:rPr lang="fr-FR" smtClean="0"/>
              <a:t>‹N°›</a:t>
            </a:fld>
            <a:endParaRPr lang="fr-FR"/>
          </a:p>
        </p:txBody>
      </p:sp>
    </p:spTree>
    <p:extLst>
      <p:ext uri="{BB962C8B-B14F-4D97-AF65-F5344CB8AC3E}">
        <p14:creationId xmlns:p14="http://schemas.microsoft.com/office/powerpoint/2010/main" val="2795147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a:prstGeom prst="rect">
            <a:avLst/>
          </a:prstGeom>
        </p:spPr>
        <p:txBody>
          <a:bodyPr/>
          <a:lstStyle/>
          <a:p>
            <a:r>
              <a:rPr lang="fr-FR"/>
              <a:t>Cliquez et modifiez le titre</a:t>
            </a:r>
          </a:p>
        </p:txBody>
      </p:sp>
      <p:sp>
        <p:nvSpPr>
          <p:cNvPr id="3" name="Espace réservé du contenu 2"/>
          <p:cNvSpPr>
            <a:spLocks noGrp="1"/>
          </p:cNvSpPr>
          <p:nvPr>
            <p:ph idx="1"/>
          </p:nvPr>
        </p:nvSpPr>
        <p:spPr>
          <a:xfrm>
            <a:off x="378143" y="2494016"/>
            <a:ext cx="6806565" cy="7054007"/>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378143" y="9906785"/>
            <a:ext cx="1764665" cy="569071"/>
          </a:xfrm>
          <a:prstGeom prst="rect">
            <a:avLst/>
          </a:prstGeom>
        </p:spPr>
        <p:txBody>
          <a:bodyPr/>
          <a:lstStyle/>
          <a:p>
            <a:fld id="{8E0148E1-1507-BE48-A92A-F4EAF9AE2B7D}" type="datetimeFigureOut">
              <a:rPr lang="fr-FR" smtClean="0"/>
              <a:t>17/10/2023</a:t>
            </a:fld>
            <a:endParaRPr lang="fr-FR"/>
          </a:p>
        </p:txBody>
      </p:sp>
      <p:sp>
        <p:nvSpPr>
          <p:cNvPr id="5" name="Espace réservé du pied de page 4"/>
          <p:cNvSpPr>
            <a:spLocks noGrp="1"/>
          </p:cNvSpPr>
          <p:nvPr>
            <p:ph type="ftr" sz="quarter" idx="11"/>
          </p:nvPr>
        </p:nvSpPr>
        <p:spPr>
          <a:xfrm>
            <a:off x="2583974" y="9906785"/>
            <a:ext cx="2394903" cy="569071"/>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5420043" y="9906785"/>
            <a:ext cx="1764665" cy="569071"/>
          </a:xfrm>
          <a:prstGeom prst="rect">
            <a:avLst/>
          </a:prstGeom>
        </p:spPr>
        <p:txBody>
          <a:bodyPr/>
          <a:lstStyle/>
          <a:p>
            <a:fld id="{60E7DCE9-80B8-7A4B-8F7B-5405CB6C01B0}" type="slidenum">
              <a:rPr lang="fr-FR" smtClean="0"/>
              <a:t>‹N°›</a:t>
            </a:fld>
            <a:endParaRPr lang="fr-FR"/>
          </a:p>
        </p:txBody>
      </p:sp>
    </p:spTree>
    <p:extLst>
      <p:ext uri="{BB962C8B-B14F-4D97-AF65-F5344CB8AC3E}">
        <p14:creationId xmlns:p14="http://schemas.microsoft.com/office/powerpoint/2010/main" val="1157275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a:prstGeom prst="rect">
            <a:avLst/>
          </a:prstGeo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a:xfrm>
            <a:off x="378143" y="9906785"/>
            <a:ext cx="1764665" cy="569071"/>
          </a:xfrm>
          <a:prstGeom prst="rect">
            <a:avLst/>
          </a:prstGeom>
        </p:spPr>
        <p:txBody>
          <a:bodyPr/>
          <a:lstStyle/>
          <a:p>
            <a:fld id="{8E0148E1-1507-BE48-A92A-F4EAF9AE2B7D}" type="datetimeFigureOut">
              <a:rPr lang="fr-FR" smtClean="0"/>
              <a:t>17/10/2023</a:t>
            </a:fld>
            <a:endParaRPr lang="fr-FR"/>
          </a:p>
        </p:txBody>
      </p:sp>
      <p:sp>
        <p:nvSpPr>
          <p:cNvPr id="5" name="Espace réservé du pied de page 4"/>
          <p:cNvSpPr>
            <a:spLocks noGrp="1"/>
          </p:cNvSpPr>
          <p:nvPr>
            <p:ph type="ftr" sz="quarter" idx="11"/>
          </p:nvPr>
        </p:nvSpPr>
        <p:spPr>
          <a:xfrm>
            <a:off x="2583974" y="9906785"/>
            <a:ext cx="2394903" cy="569071"/>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5420043" y="9906785"/>
            <a:ext cx="1764665" cy="569071"/>
          </a:xfrm>
          <a:prstGeom prst="rect">
            <a:avLst/>
          </a:prstGeom>
        </p:spPr>
        <p:txBody>
          <a:bodyPr/>
          <a:lstStyle/>
          <a:p>
            <a:fld id="{60E7DCE9-80B8-7A4B-8F7B-5405CB6C01B0}" type="slidenum">
              <a:rPr lang="fr-FR" smtClean="0"/>
              <a:t>‹N°›</a:t>
            </a:fld>
            <a:endParaRPr lang="fr-FR"/>
          </a:p>
        </p:txBody>
      </p:sp>
    </p:spTree>
    <p:extLst>
      <p:ext uri="{BB962C8B-B14F-4D97-AF65-F5344CB8AC3E}">
        <p14:creationId xmlns:p14="http://schemas.microsoft.com/office/powerpoint/2010/main" val="951501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a:prstGeom prst="rect">
            <a:avLst/>
          </a:prstGeom>
        </p:spPr>
        <p:txBody>
          <a:bodyPr/>
          <a:lstStyle/>
          <a:p>
            <a:r>
              <a:rPr lang="fr-FR"/>
              <a:t>Cliquez et modifiez le titre</a:t>
            </a:r>
          </a:p>
        </p:txBody>
      </p:sp>
      <p:sp>
        <p:nvSpPr>
          <p:cNvPr id="3" name="Espace réservé du contenu 2"/>
          <p:cNvSpPr>
            <a:spLocks noGrp="1"/>
          </p:cNvSpPr>
          <p:nvPr>
            <p:ph sz="half" idx="1"/>
          </p:nvPr>
        </p:nvSpPr>
        <p:spPr>
          <a:xfrm>
            <a:off x="378142" y="2494016"/>
            <a:ext cx="3340259" cy="705400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844449" y="2494016"/>
            <a:ext cx="3340259" cy="705400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378143" y="9906785"/>
            <a:ext cx="1764665" cy="569071"/>
          </a:xfrm>
          <a:prstGeom prst="rect">
            <a:avLst/>
          </a:prstGeom>
        </p:spPr>
        <p:txBody>
          <a:bodyPr/>
          <a:lstStyle/>
          <a:p>
            <a:fld id="{8E0148E1-1507-BE48-A92A-F4EAF9AE2B7D}" type="datetimeFigureOut">
              <a:rPr lang="fr-FR" smtClean="0"/>
              <a:t>17/10/2023</a:t>
            </a:fld>
            <a:endParaRPr lang="fr-FR"/>
          </a:p>
        </p:txBody>
      </p:sp>
      <p:sp>
        <p:nvSpPr>
          <p:cNvPr id="6" name="Espace réservé du pied de page 5"/>
          <p:cNvSpPr>
            <a:spLocks noGrp="1"/>
          </p:cNvSpPr>
          <p:nvPr>
            <p:ph type="ftr" sz="quarter" idx="11"/>
          </p:nvPr>
        </p:nvSpPr>
        <p:spPr>
          <a:xfrm>
            <a:off x="2583974" y="9906785"/>
            <a:ext cx="2394903" cy="569071"/>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5420043" y="9906785"/>
            <a:ext cx="1764665" cy="569071"/>
          </a:xfrm>
          <a:prstGeom prst="rect">
            <a:avLst/>
          </a:prstGeom>
        </p:spPr>
        <p:txBody>
          <a:bodyPr/>
          <a:lstStyle/>
          <a:p>
            <a:fld id="{60E7DCE9-80B8-7A4B-8F7B-5405CB6C01B0}" type="slidenum">
              <a:rPr lang="fr-FR" smtClean="0"/>
              <a:t>‹N°›</a:t>
            </a:fld>
            <a:endParaRPr lang="fr-FR"/>
          </a:p>
        </p:txBody>
      </p:sp>
    </p:spTree>
    <p:extLst>
      <p:ext uri="{BB962C8B-B14F-4D97-AF65-F5344CB8AC3E}">
        <p14:creationId xmlns:p14="http://schemas.microsoft.com/office/powerpoint/2010/main" val="3750623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a:prstGeom prst="rect">
            <a:avLst/>
          </a:prstGeo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378143" y="9906785"/>
            <a:ext cx="1764665" cy="569071"/>
          </a:xfrm>
          <a:prstGeom prst="rect">
            <a:avLst/>
          </a:prstGeom>
        </p:spPr>
        <p:txBody>
          <a:bodyPr/>
          <a:lstStyle/>
          <a:p>
            <a:fld id="{8E0148E1-1507-BE48-A92A-F4EAF9AE2B7D}" type="datetimeFigureOut">
              <a:rPr lang="fr-FR" smtClean="0"/>
              <a:t>17/10/2023</a:t>
            </a:fld>
            <a:endParaRPr lang="fr-FR"/>
          </a:p>
        </p:txBody>
      </p:sp>
      <p:sp>
        <p:nvSpPr>
          <p:cNvPr id="8" name="Espace réservé du pied de page 7"/>
          <p:cNvSpPr>
            <a:spLocks noGrp="1"/>
          </p:cNvSpPr>
          <p:nvPr>
            <p:ph type="ftr" sz="quarter" idx="11"/>
          </p:nvPr>
        </p:nvSpPr>
        <p:spPr>
          <a:xfrm>
            <a:off x="2583974" y="9906785"/>
            <a:ext cx="2394903" cy="569071"/>
          </a:xfrm>
          <a:prstGeom prst="rect">
            <a:avLst/>
          </a:prstGeom>
        </p:spPr>
        <p:txBody>
          <a:bodyPr/>
          <a:lstStyle/>
          <a:p>
            <a:endParaRPr lang="fr-FR"/>
          </a:p>
        </p:txBody>
      </p:sp>
      <p:sp>
        <p:nvSpPr>
          <p:cNvPr id="9" name="Espace réservé du numéro de diapositive 8"/>
          <p:cNvSpPr>
            <a:spLocks noGrp="1"/>
          </p:cNvSpPr>
          <p:nvPr>
            <p:ph type="sldNum" sz="quarter" idx="12"/>
          </p:nvPr>
        </p:nvSpPr>
        <p:spPr>
          <a:xfrm>
            <a:off x="5420043" y="9906785"/>
            <a:ext cx="1764665" cy="569071"/>
          </a:xfrm>
          <a:prstGeom prst="rect">
            <a:avLst/>
          </a:prstGeom>
        </p:spPr>
        <p:txBody>
          <a:bodyPr/>
          <a:lstStyle/>
          <a:p>
            <a:fld id="{60E7DCE9-80B8-7A4B-8F7B-5405CB6C01B0}" type="slidenum">
              <a:rPr lang="fr-FR" smtClean="0"/>
              <a:t>‹N°›</a:t>
            </a:fld>
            <a:endParaRPr lang="fr-FR"/>
          </a:p>
        </p:txBody>
      </p:sp>
    </p:spTree>
    <p:extLst>
      <p:ext uri="{BB962C8B-B14F-4D97-AF65-F5344CB8AC3E}">
        <p14:creationId xmlns:p14="http://schemas.microsoft.com/office/powerpoint/2010/main" val="864949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a:prstGeom prst="rect">
            <a:avLst/>
          </a:prstGeom>
        </p:spPr>
        <p:txBody>
          <a:bodyPr/>
          <a:lstStyle/>
          <a:p>
            <a:r>
              <a:rPr lang="fr-FR"/>
              <a:t>Cliquez et modifiez le titre</a:t>
            </a:r>
          </a:p>
        </p:txBody>
      </p:sp>
      <p:sp>
        <p:nvSpPr>
          <p:cNvPr id="3" name="Espace réservé de la date 2"/>
          <p:cNvSpPr>
            <a:spLocks noGrp="1"/>
          </p:cNvSpPr>
          <p:nvPr>
            <p:ph type="dt" sz="half" idx="10"/>
          </p:nvPr>
        </p:nvSpPr>
        <p:spPr>
          <a:xfrm>
            <a:off x="378143" y="9906785"/>
            <a:ext cx="1764665" cy="569071"/>
          </a:xfrm>
          <a:prstGeom prst="rect">
            <a:avLst/>
          </a:prstGeom>
        </p:spPr>
        <p:txBody>
          <a:bodyPr/>
          <a:lstStyle/>
          <a:p>
            <a:fld id="{8E0148E1-1507-BE48-A92A-F4EAF9AE2B7D}" type="datetimeFigureOut">
              <a:rPr lang="fr-FR" smtClean="0"/>
              <a:t>17/10/2023</a:t>
            </a:fld>
            <a:endParaRPr lang="fr-FR"/>
          </a:p>
        </p:txBody>
      </p:sp>
      <p:sp>
        <p:nvSpPr>
          <p:cNvPr id="4" name="Espace réservé du pied de page 3"/>
          <p:cNvSpPr>
            <a:spLocks noGrp="1"/>
          </p:cNvSpPr>
          <p:nvPr>
            <p:ph type="ftr" sz="quarter" idx="11"/>
          </p:nvPr>
        </p:nvSpPr>
        <p:spPr>
          <a:xfrm>
            <a:off x="2583974" y="9906785"/>
            <a:ext cx="2394903" cy="569071"/>
          </a:xfrm>
          <a:prstGeom prst="rect">
            <a:avLst/>
          </a:prstGeom>
        </p:spPr>
        <p:txBody>
          <a:bodyPr/>
          <a:lstStyle/>
          <a:p>
            <a:endParaRPr lang="fr-FR"/>
          </a:p>
        </p:txBody>
      </p:sp>
      <p:sp>
        <p:nvSpPr>
          <p:cNvPr id="5" name="Espace réservé du numéro de diapositive 4"/>
          <p:cNvSpPr>
            <a:spLocks noGrp="1"/>
          </p:cNvSpPr>
          <p:nvPr>
            <p:ph type="sldNum" sz="quarter" idx="12"/>
          </p:nvPr>
        </p:nvSpPr>
        <p:spPr>
          <a:xfrm>
            <a:off x="5420043" y="9906785"/>
            <a:ext cx="1764665" cy="569071"/>
          </a:xfrm>
          <a:prstGeom prst="rect">
            <a:avLst/>
          </a:prstGeom>
        </p:spPr>
        <p:txBody>
          <a:bodyPr/>
          <a:lstStyle/>
          <a:p>
            <a:fld id="{60E7DCE9-80B8-7A4B-8F7B-5405CB6C01B0}" type="slidenum">
              <a:rPr lang="fr-FR" smtClean="0"/>
              <a:t>‹N°›</a:t>
            </a:fld>
            <a:endParaRPr lang="fr-FR"/>
          </a:p>
        </p:txBody>
      </p:sp>
    </p:spTree>
    <p:extLst>
      <p:ext uri="{BB962C8B-B14F-4D97-AF65-F5344CB8AC3E}">
        <p14:creationId xmlns:p14="http://schemas.microsoft.com/office/powerpoint/2010/main" val="1697915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378143" y="9906785"/>
            <a:ext cx="1764665" cy="569071"/>
          </a:xfrm>
          <a:prstGeom prst="rect">
            <a:avLst/>
          </a:prstGeom>
        </p:spPr>
        <p:txBody>
          <a:bodyPr/>
          <a:lstStyle/>
          <a:p>
            <a:fld id="{8E0148E1-1507-BE48-A92A-F4EAF9AE2B7D}" type="datetimeFigureOut">
              <a:rPr lang="fr-FR" smtClean="0"/>
              <a:t>17/10/2023</a:t>
            </a:fld>
            <a:endParaRPr lang="fr-FR"/>
          </a:p>
        </p:txBody>
      </p:sp>
      <p:sp>
        <p:nvSpPr>
          <p:cNvPr id="3" name="Espace réservé du pied de page 2"/>
          <p:cNvSpPr>
            <a:spLocks noGrp="1"/>
          </p:cNvSpPr>
          <p:nvPr>
            <p:ph type="ftr" sz="quarter" idx="11"/>
          </p:nvPr>
        </p:nvSpPr>
        <p:spPr>
          <a:xfrm>
            <a:off x="2583974" y="9906785"/>
            <a:ext cx="2394903" cy="569071"/>
          </a:xfrm>
          <a:prstGeom prst="rect">
            <a:avLst/>
          </a:prstGeom>
        </p:spPr>
        <p:txBody>
          <a:bodyPr/>
          <a:lstStyle/>
          <a:p>
            <a:endParaRPr lang="fr-FR"/>
          </a:p>
        </p:txBody>
      </p:sp>
      <p:sp>
        <p:nvSpPr>
          <p:cNvPr id="4" name="Espace réservé du numéro de diapositive 3"/>
          <p:cNvSpPr>
            <a:spLocks noGrp="1"/>
          </p:cNvSpPr>
          <p:nvPr>
            <p:ph type="sldNum" sz="quarter" idx="12"/>
          </p:nvPr>
        </p:nvSpPr>
        <p:spPr>
          <a:xfrm>
            <a:off x="5420043" y="9906785"/>
            <a:ext cx="1764665" cy="569071"/>
          </a:xfrm>
          <a:prstGeom prst="rect">
            <a:avLst/>
          </a:prstGeom>
        </p:spPr>
        <p:txBody>
          <a:bodyPr/>
          <a:lstStyle/>
          <a:p>
            <a:fld id="{60E7DCE9-80B8-7A4B-8F7B-5405CB6C01B0}" type="slidenum">
              <a:rPr lang="fr-FR" smtClean="0"/>
              <a:t>‹N°›</a:t>
            </a:fld>
            <a:endParaRPr lang="fr-FR"/>
          </a:p>
        </p:txBody>
      </p:sp>
    </p:spTree>
    <p:extLst>
      <p:ext uri="{BB962C8B-B14F-4D97-AF65-F5344CB8AC3E}">
        <p14:creationId xmlns:p14="http://schemas.microsoft.com/office/powerpoint/2010/main" val="1376068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a:prstGeom prst="rect">
            <a:avLst/>
          </a:prstGeo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a:xfrm>
            <a:off x="378143" y="9906785"/>
            <a:ext cx="1764665" cy="569071"/>
          </a:xfrm>
          <a:prstGeom prst="rect">
            <a:avLst/>
          </a:prstGeom>
        </p:spPr>
        <p:txBody>
          <a:bodyPr/>
          <a:lstStyle/>
          <a:p>
            <a:fld id="{8E0148E1-1507-BE48-A92A-F4EAF9AE2B7D}" type="datetimeFigureOut">
              <a:rPr lang="fr-FR" smtClean="0"/>
              <a:t>17/10/2023</a:t>
            </a:fld>
            <a:endParaRPr lang="fr-FR"/>
          </a:p>
        </p:txBody>
      </p:sp>
      <p:sp>
        <p:nvSpPr>
          <p:cNvPr id="6" name="Espace réservé du pied de page 5"/>
          <p:cNvSpPr>
            <a:spLocks noGrp="1"/>
          </p:cNvSpPr>
          <p:nvPr>
            <p:ph type="ftr" sz="quarter" idx="11"/>
          </p:nvPr>
        </p:nvSpPr>
        <p:spPr>
          <a:xfrm>
            <a:off x="2583974" y="9906785"/>
            <a:ext cx="2394903" cy="569071"/>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5420043" y="9906785"/>
            <a:ext cx="1764665" cy="569071"/>
          </a:xfrm>
          <a:prstGeom prst="rect">
            <a:avLst/>
          </a:prstGeom>
        </p:spPr>
        <p:txBody>
          <a:bodyPr/>
          <a:lstStyle/>
          <a:p>
            <a:fld id="{60E7DCE9-80B8-7A4B-8F7B-5405CB6C01B0}" type="slidenum">
              <a:rPr lang="fr-FR" smtClean="0"/>
              <a:t>‹N°›</a:t>
            </a:fld>
            <a:endParaRPr lang="fr-FR"/>
          </a:p>
        </p:txBody>
      </p:sp>
    </p:spTree>
    <p:extLst>
      <p:ext uri="{BB962C8B-B14F-4D97-AF65-F5344CB8AC3E}">
        <p14:creationId xmlns:p14="http://schemas.microsoft.com/office/powerpoint/2010/main" val="606619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a:prstGeom prst="rect">
            <a:avLst/>
          </a:prstGeo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a:xfrm>
            <a:off x="378143" y="9906785"/>
            <a:ext cx="1764665" cy="569071"/>
          </a:xfrm>
          <a:prstGeom prst="rect">
            <a:avLst/>
          </a:prstGeom>
        </p:spPr>
        <p:txBody>
          <a:bodyPr/>
          <a:lstStyle/>
          <a:p>
            <a:fld id="{8E0148E1-1507-BE48-A92A-F4EAF9AE2B7D}" type="datetimeFigureOut">
              <a:rPr lang="fr-FR" smtClean="0"/>
              <a:t>17/10/2023</a:t>
            </a:fld>
            <a:endParaRPr lang="fr-FR"/>
          </a:p>
        </p:txBody>
      </p:sp>
      <p:sp>
        <p:nvSpPr>
          <p:cNvPr id="6" name="Espace réservé du pied de page 5"/>
          <p:cNvSpPr>
            <a:spLocks noGrp="1"/>
          </p:cNvSpPr>
          <p:nvPr>
            <p:ph type="ftr" sz="quarter" idx="11"/>
          </p:nvPr>
        </p:nvSpPr>
        <p:spPr>
          <a:xfrm>
            <a:off x="2583974" y="9906785"/>
            <a:ext cx="2394903" cy="569071"/>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5420043" y="9906785"/>
            <a:ext cx="1764665" cy="569071"/>
          </a:xfrm>
          <a:prstGeom prst="rect">
            <a:avLst/>
          </a:prstGeom>
        </p:spPr>
        <p:txBody>
          <a:bodyPr/>
          <a:lstStyle/>
          <a:p>
            <a:fld id="{60E7DCE9-80B8-7A4B-8F7B-5405CB6C01B0}" type="slidenum">
              <a:rPr lang="fr-FR" smtClean="0"/>
              <a:t>‹N°›</a:t>
            </a:fld>
            <a:endParaRPr lang="fr-FR"/>
          </a:p>
        </p:txBody>
      </p:sp>
    </p:spTree>
    <p:extLst>
      <p:ext uri="{BB962C8B-B14F-4D97-AF65-F5344CB8AC3E}">
        <p14:creationId xmlns:p14="http://schemas.microsoft.com/office/powerpoint/2010/main" val="3599122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hyperlink" Target="http://www.luminetsens.org"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Image 10"/>
          <p:cNvPicPr>
            <a:picLocks noChangeAspect="1"/>
          </p:cNvPicPr>
          <p:nvPr userDrawn="1"/>
        </p:nvPicPr>
        <p:blipFill>
          <a:blip r:embed="rId13"/>
          <a:stretch>
            <a:fillRect/>
          </a:stretch>
        </p:blipFill>
        <p:spPr>
          <a:xfrm flipV="1">
            <a:off x="357942" y="9824022"/>
            <a:ext cx="3630792" cy="707886"/>
          </a:xfrm>
          <a:prstGeom prst="rect">
            <a:avLst/>
          </a:prstGeom>
        </p:spPr>
      </p:pic>
      <p:pic>
        <p:nvPicPr>
          <p:cNvPr id="8" name="Image 7"/>
          <p:cNvPicPr>
            <a:picLocks noChangeAspect="1"/>
          </p:cNvPicPr>
          <p:nvPr userDrawn="1"/>
        </p:nvPicPr>
        <p:blipFill>
          <a:blip r:embed="rId14"/>
          <a:stretch>
            <a:fillRect/>
          </a:stretch>
        </p:blipFill>
        <p:spPr>
          <a:xfrm>
            <a:off x="431847" y="297450"/>
            <a:ext cx="2578957" cy="659310"/>
          </a:xfrm>
          <a:prstGeom prst="rect">
            <a:avLst/>
          </a:prstGeom>
        </p:spPr>
      </p:pic>
      <p:pic>
        <p:nvPicPr>
          <p:cNvPr id="2" name="Image 1"/>
          <p:cNvPicPr>
            <a:picLocks noChangeAspect="1"/>
          </p:cNvPicPr>
          <p:nvPr userDrawn="1"/>
        </p:nvPicPr>
        <p:blipFill>
          <a:blip r:embed="rId15">
            <a:alphaModFix amt="64000"/>
          </a:blip>
          <a:stretch>
            <a:fillRect/>
          </a:stretch>
        </p:blipFill>
        <p:spPr>
          <a:xfrm>
            <a:off x="3351885" y="3933467"/>
            <a:ext cx="3823015" cy="5717640"/>
          </a:xfrm>
          <a:prstGeom prst="rect">
            <a:avLst/>
          </a:prstGeom>
        </p:spPr>
      </p:pic>
      <p:sp>
        <p:nvSpPr>
          <p:cNvPr id="3" name="ZoneTexte 2"/>
          <p:cNvSpPr txBox="1"/>
          <p:nvPr userDrawn="1"/>
        </p:nvSpPr>
        <p:spPr>
          <a:xfrm>
            <a:off x="420924" y="9871184"/>
            <a:ext cx="3630792" cy="738664"/>
          </a:xfrm>
          <a:prstGeom prst="rect">
            <a:avLst/>
          </a:prstGeom>
          <a:noFill/>
        </p:spPr>
        <p:txBody>
          <a:bodyPr wrap="square" numCol="2" spcCol="360000" rtlCol="0">
            <a:spAutoFit/>
          </a:bodyPr>
          <a:lstStyle/>
          <a:p>
            <a:r>
              <a:rPr lang="fr-FR" sz="1200" b="1" dirty="0" err="1">
                <a:solidFill>
                  <a:schemeClr val="bg1"/>
                </a:solidFill>
                <a:latin typeface="Arial"/>
                <a:cs typeface="Arial"/>
              </a:rPr>
              <a:t>Lumin’etsens</a:t>
            </a:r>
            <a:endParaRPr lang="fr-FR" sz="1200" b="1" dirty="0">
              <a:solidFill>
                <a:schemeClr val="bg1"/>
              </a:solidFill>
              <a:latin typeface="Arial"/>
              <a:cs typeface="Arial"/>
            </a:endParaRPr>
          </a:p>
          <a:p>
            <a:r>
              <a:rPr lang="fr-FR" sz="1000" dirty="0">
                <a:solidFill>
                  <a:schemeClr val="bg1"/>
                </a:solidFill>
                <a:latin typeface="Arial"/>
                <a:cs typeface="Arial"/>
              </a:rPr>
              <a:t>28 rue du moulin</a:t>
            </a:r>
          </a:p>
          <a:p>
            <a:r>
              <a:rPr lang="fr-FR" sz="1000" dirty="0">
                <a:solidFill>
                  <a:schemeClr val="bg1"/>
                </a:solidFill>
                <a:latin typeface="Arial"/>
                <a:cs typeface="Arial"/>
              </a:rPr>
              <a:t>21410 </a:t>
            </a:r>
            <a:r>
              <a:rPr lang="fr-FR" sz="1000" dirty="0" err="1">
                <a:solidFill>
                  <a:schemeClr val="bg1"/>
                </a:solidFill>
                <a:latin typeface="Arial"/>
                <a:cs typeface="Arial"/>
              </a:rPr>
              <a:t>Fleurey</a:t>
            </a:r>
            <a:r>
              <a:rPr lang="fr-FR" sz="1000" dirty="0">
                <a:solidFill>
                  <a:schemeClr val="bg1"/>
                </a:solidFill>
                <a:latin typeface="Arial"/>
                <a:cs typeface="Arial"/>
              </a:rPr>
              <a:t>-sur-Ouche</a:t>
            </a:r>
          </a:p>
          <a:p>
            <a:endParaRPr lang="fr-FR" sz="1000" dirty="0">
              <a:solidFill>
                <a:schemeClr val="bg1"/>
              </a:solidFill>
              <a:latin typeface="Arial"/>
              <a:cs typeface="Arial"/>
              <a:hlinkClick r:id="rId16"/>
            </a:endParaRPr>
          </a:p>
          <a:p>
            <a:r>
              <a:rPr lang="fr-FR" sz="1000" dirty="0" err="1">
                <a:solidFill>
                  <a:schemeClr val="bg1"/>
                </a:solidFill>
                <a:latin typeface="Arial"/>
                <a:cs typeface="Arial"/>
              </a:rPr>
              <a:t>www.luminetsens.org</a:t>
            </a:r>
            <a:r>
              <a:rPr lang="fr-FR" sz="1000" dirty="0">
                <a:solidFill>
                  <a:schemeClr val="bg1"/>
                </a:solidFill>
                <a:latin typeface="Arial"/>
                <a:cs typeface="Arial"/>
              </a:rPr>
              <a:t> </a:t>
            </a:r>
          </a:p>
          <a:p>
            <a:r>
              <a:rPr lang="fr-FR" sz="1000" b="1" dirty="0">
                <a:solidFill>
                  <a:schemeClr val="bg1"/>
                </a:solidFill>
                <a:latin typeface="Arial"/>
                <a:cs typeface="Arial"/>
              </a:rPr>
              <a:t>Tél. 06 86 96 30 44</a:t>
            </a:r>
          </a:p>
          <a:p>
            <a:r>
              <a:rPr lang="fr-FR" sz="1000" dirty="0" err="1">
                <a:solidFill>
                  <a:schemeClr val="bg1"/>
                </a:solidFill>
                <a:latin typeface="Arial"/>
                <a:cs typeface="Arial"/>
              </a:rPr>
              <a:t>patrice@luminetsens.org</a:t>
            </a:r>
            <a:r>
              <a:rPr lang="fr-FR" sz="1000" dirty="0">
                <a:solidFill>
                  <a:schemeClr val="bg1"/>
                </a:solidFill>
                <a:latin typeface="Arial"/>
                <a:cs typeface="Arial"/>
              </a:rPr>
              <a:t> </a:t>
            </a:r>
          </a:p>
          <a:p>
            <a:endParaRPr lang="fr-FR" sz="1000" dirty="0">
              <a:solidFill>
                <a:schemeClr val="bg1"/>
              </a:solidFill>
              <a:latin typeface="Arial"/>
              <a:cs typeface="Arial"/>
            </a:endParaRPr>
          </a:p>
        </p:txBody>
      </p:sp>
      <p:cxnSp>
        <p:nvCxnSpPr>
          <p:cNvPr id="6" name="Connecteur droit 5"/>
          <p:cNvCxnSpPr/>
          <p:nvPr userDrawn="1"/>
        </p:nvCxnSpPr>
        <p:spPr>
          <a:xfrm>
            <a:off x="294959" y="9761046"/>
            <a:ext cx="7041600" cy="0"/>
          </a:xfrm>
          <a:prstGeom prst="line">
            <a:avLst/>
          </a:prstGeom>
          <a:ln>
            <a:solidFill>
              <a:srgbClr val="F9B233"/>
            </a:solidFill>
          </a:ln>
          <a:effectLst/>
        </p:spPr>
        <p:style>
          <a:lnRef idx="2">
            <a:schemeClr val="accent1"/>
          </a:lnRef>
          <a:fillRef idx="0">
            <a:schemeClr val="accent1"/>
          </a:fillRef>
          <a:effectRef idx="1">
            <a:schemeClr val="accent1"/>
          </a:effectRef>
          <a:fontRef idx="minor">
            <a:schemeClr val="tx1"/>
          </a:fontRef>
        </p:style>
      </p:cxnSp>
      <p:sp>
        <p:nvSpPr>
          <p:cNvPr id="9" name="ZoneTexte 8"/>
          <p:cNvSpPr txBox="1"/>
          <p:nvPr userDrawn="1"/>
        </p:nvSpPr>
        <p:spPr>
          <a:xfrm>
            <a:off x="4116171" y="9824022"/>
            <a:ext cx="3220388" cy="707886"/>
          </a:xfrm>
          <a:prstGeom prst="rect">
            <a:avLst/>
          </a:prstGeom>
          <a:noFill/>
        </p:spPr>
        <p:txBody>
          <a:bodyPr wrap="square" numCol="1" spcCol="0" rtlCol="0">
            <a:spAutoFit/>
          </a:bodyPr>
          <a:lstStyle/>
          <a:p>
            <a:pPr>
              <a:lnSpc>
                <a:spcPct val="100000"/>
              </a:lnSpc>
            </a:pPr>
            <a:r>
              <a:rPr lang="fr-FR" sz="800" kern="1200" dirty="0" err="1">
                <a:solidFill>
                  <a:srgbClr val="F9B233"/>
                </a:solidFill>
                <a:effectLst/>
                <a:latin typeface="Arial"/>
                <a:ea typeface="+mn-ea"/>
                <a:cs typeface="Arial"/>
              </a:rPr>
              <a:t>Lumin’etsens</a:t>
            </a:r>
            <a:r>
              <a:rPr lang="fr-FR" sz="800" kern="1200" dirty="0">
                <a:solidFill>
                  <a:srgbClr val="F9B233"/>
                </a:solidFill>
                <a:effectLst/>
                <a:latin typeface="Arial"/>
                <a:ea typeface="+mn-ea"/>
                <a:cs typeface="Arial"/>
              </a:rPr>
              <a:t> Sarl au capital de 1 000 €</a:t>
            </a:r>
          </a:p>
          <a:p>
            <a:pPr>
              <a:lnSpc>
                <a:spcPct val="100000"/>
              </a:lnSpc>
            </a:pPr>
            <a:r>
              <a:rPr lang="fr-FR" sz="800" kern="1200" dirty="0">
                <a:solidFill>
                  <a:srgbClr val="F9B233"/>
                </a:solidFill>
                <a:effectLst/>
                <a:latin typeface="Arial"/>
                <a:ea typeface="+mn-ea"/>
                <a:cs typeface="Arial"/>
              </a:rPr>
              <a:t>R.C.S. de Dijon</a:t>
            </a:r>
            <a:r>
              <a:rPr lang="fr-FR" sz="800" kern="1200" baseline="0" dirty="0">
                <a:solidFill>
                  <a:srgbClr val="F9B233"/>
                </a:solidFill>
                <a:effectLst/>
                <a:latin typeface="Arial"/>
                <a:ea typeface="+mn-ea"/>
                <a:cs typeface="Arial"/>
              </a:rPr>
              <a:t> - </a:t>
            </a:r>
            <a:r>
              <a:rPr lang="fr-FR" sz="800" kern="1200" dirty="0">
                <a:solidFill>
                  <a:srgbClr val="F9B233"/>
                </a:solidFill>
                <a:effectLst/>
                <a:latin typeface="Arial"/>
                <a:ea typeface="+mn-ea"/>
                <a:cs typeface="Arial"/>
              </a:rPr>
              <a:t>Siret  801473539 00014</a:t>
            </a:r>
            <a:r>
              <a:rPr lang="fr-FR" sz="800" kern="1200" baseline="0" dirty="0">
                <a:solidFill>
                  <a:srgbClr val="F9B233"/>
                </a:solidFill>
                <a:effectLst/>
                <a:latin typeface="Arial"/>
                <a:ea typeface="+mn-ea"/>
                <a:cs typeface="Arial"/>
              </a:rPr>
              <a:t> - </a:t>
            </a:r>
            <a:r>
              <a:rPr lang="fr-FR" sz="800" kern="1200" dirty="0">
                <a:solidFill>
                  <a:srgbClr val="F9B233"/>
                </a:solidFill>
                <a:effectLst/>
                <a:latin typeface="Arial"/>
                <a:ea typeface="+mn-ea"/>
                <a:cs typeface="Arial"/>
              </a:rPr>
              <a:t>APE 8690F</a:t>
            </a:r>
          </a:p>
          <a:p>
            <a:pPr>
              <a:lnSpc>
                <a:spcPct val="100000"/>
              </a:lnSpc>
            </a:pPr>
            <a:r>
              <a:rPr lang="fr-FR" sz="800" kern="1200" dirty="0">
                <a:solidFill>
                  <a:srgbClr val="F9B233"/>
                </a:solidFill>
                <a:effectLst/>
                <a:latin typeface="Arial"/>
                <a:ea typeface="+mn-ea"/>
                <a:cs typeface="Arial"/>
              </a:rPr>
              <a:t>TVA intracommunautaire : FR  52 801473539</a:t>
            </a:r>
          </a:p>
          <a:p>
            <a:pPr>
              <a:lnSpc>
                <a:spcPct val="100000"/>
              </a:lnSpc>
            </a:pPr>
            <a:r>
              <a:rPr lang="fr-FR" sz="800" kern="1200" dirty="0">
                <a:solidFill>
                  <a:srgbClr val="F9B233"/>
                </a:solidFill>
                <a:effectLst/>
                <a:latin typeface="Arial"/>
                <a:ea typeface="+mn-ea"/>
                <a:cs typeface="Arial"/>
              </a:rPr>
              <a:t>N° de déclaration d’activité  27 21 03785 21</a:t>
            </a:r>
          </a:p>
          <a:p>
            <a:pPr>
              <a:lnSpc>
                <a:spcPct val="100000"/>
              </a:lnSpc>
            </a:pPr>
            <a:r>
              <a:rPr lang="fr-FR" sz="800" kern="1200" dirty="0">
                <a:solidFill>
                  <a:srgbClr val="F9B233"/>
                </a:solidFill>
                <a:effectLst/>
                <a:latin typeface="Arial"/>
                <a:ea typeface="+mn-ea"/>
                <a:cs typeface="Arial"/>
              </a:rPr>
              <a:t>auprès de Région Bourgogne Franche Comté</a:t>
            </a:r>
          </a:p>
        </p:txBody>
      </p:sp>
    </p:spTree>
    <p:extLst>
      <p:ext uri="{BB962C8B-B14F-4D97-AF65-F5344CB8AC3E}">
        <p14:creationId xmlns:p14="http://schemas.microsoft.com/office/powerpoint/2010/main" val="3634863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955337" y="769320"/>
            <a:ext cx="3878289" cy="461665"/>
          </a:xfrm>
          <a:prstGeom prst="rect">
            <a:avLst/>
          </a:prstGeom>
          <a:noFill/>
        </p:spPr>
        <p:txBody>
          <a:bodyPr wrap="square" rtlCol="0">
            <a:spAutoFit/>
          </a:bodyPr>
          <a:lstStyle/>
          <a:p>
            <a:pPr algn="just"/>
            <a:r>
              <a:rPr lang="fr-FR" sz="1200" b="1" dirty="0">
                <a:solidFill>
                  <a:srgbClr val="FFC000"/>
                </a:solidFill>
                <a:latin typeface="Arial"/>
                <a:cs typeface="Arial"/>
              </a:rPr>
              <a:t>BILAN DE COMPETENCE ET COACHING</a:t>
            </a:r>
          </a:p>
          <a:p>
            <a:pPr algn="just"/>
            <a:r>
              <a:rPr lang="fr-FR" sz="1200" b="1" dirty="0">
                <a:solidFill>
                  <a:srgbClr val="FFC000"/>
                </a:solidFill>
                <a:latin typeface="Arial"/>
                <a:cs typeface="Arial"/>
              </a:rPr>
              <a:t>Fiche programme</a:t>
            </a:r>
            <a:endParaRPr lang="fr-FR" sz="1200" dirty="0">
              <a:solidFill>
                <a:srgbClr val="FFC000"/>
              </a:solidFill>
              <a:latin typeface="Arial"/>
              <a:cs typeface="Arial"/>
            </a:endParaRPr>
          </a:p>
        </p:txBody>
      </p:sp>
      <p:sp>
        <p:nvSpPr>
          <p:cNvPr id="9" name="ZoneTexte 8">
            <a:extLst>
              <a:ext uri="{FF2B5EF4-FFF2-40B4-BE49-F238E27FC236}">
                <a16:creationId xmlns:a16="http://schemas.microsoft.com/office/drawing/2014/main" id="{DEBF10AA-9C59-DF46-8905-7530992AB98A}"/>
              </a:ext>
            </a:extLst>
          </p:cNvPr>
          <p:cNvSpPr txBox="1"/>
          <p:nvPr/>
        </p:nvSpPr>
        <p:spPr>
          <a:xfrm>
            <a:off x="427309" y="1480182"/>
            <a:ext cx="7056055" cy="769441"/>
          </a:xfrm>
          <a:prstGeom prst="rect">
            <a:avLst/>
          </a:prstGeom>
          <a:noFill/>
        </p:spPr>
        <p:txBody>
          <a:bodyPr wrap="square" rtlCol="0">
            <a:spAutoFit/>
          </a:bodyPr>
          <a:lstStyle/>
          <a:p>
            <a:r>
              <a:rPr lang="fr-FR" sz="1600" b="1" dirty="0">
                <a:solidFill>
                  <a:srgbClr val="FFC000"/>
                </a:solidFill>
              </a:rPr>
              <a:t>Formule </a:t>
            </a:r>
            <a:r>
              <a:rPr lang="fr-FR" sz="1600" b="1" dirty="0">
                <a:solidFill>
                  <a:schemeClr val="accent1"/>
                </a:solidFill>
              </a:rPr>
              <a:t>« Découvrez votre potentiel »</a:t>
            </a:r>
            <a:endParaRPr lang="fr-FR" sz="1600" dirty="0">
              <a:solidFill>
                <a:schemeClr val="accent1"/>
              </a:solidFill>
            </a:endParaRPr>
          </a:p>
          <a:p>
            <a:r>
              <a:rPr lang="fr-FR" sz="1400" b="1" i="1" dirty="0">
                <a:solidFill>
                  <a:schemeClr val="accent1"/>
                </a:solidFill>
              </a:rPr>
              <a:t>8h d’accompagnement  </a:t>
            </a:r>
            <a:r>
              <a:rPr lang="fr-FR" sz="1400" i="1" dirty="0">
                <a:solidFill>
                  <a:schemeClr val="accent1"/>
                </a:solidFill>
              </a:rPr>
              <a:t>sur </a:t>
            </a:r>
            <a:r>
              <a:rPr lang="fr-FR" sz="1400" b="1" i="1" dirty="0">
                <a:solidFill>
                  <a:schemeClr val="accent1"/>
                </a:solidFill>
              </a:rPr>
              <a:t>3 semaines </a:t>
            </a:r>
            <a:r>
              <a:rPr lang="fr-FR" sz="1400" i="1" dirty="0">
                <a:solidFill>
                  <a:schemeClr val="accent1"/>
                </a:solidFill>
              </a:rPr>
              <a:t>pour passer mon évaluation PROFILES INTERNATIONAL,</a:t>
            </a:r>
          </a:p>
          <a:p>
            <a:r>
              <a:rPr lang="fr-FR" sz="1400" i="1" dirty="0">
                <a:solidFill>
                  <a:schemeClr val="accent1"/>
                </a:solidFill>
              </a:rPr>
              <a:t>découvrir, intégrer mes talents et préparer mon plan d’action</a:t>
            </a:r>
          </a:p>
        </p:txBody>
      </p:sp>
      <p:sp>
        <p:nvSpPr>
          <p:cNvPr id="2" name="ZoneTexte 1">
            <a:extLst>
              <a:ext uri="{FF2B5EF4-FFF2-40B4-BE49-F238E27FC236}">
                <a16:creationId xmlns:a16="http://schemas.microsoft.com/office/drawing/2014/main" id="{9B7BB5D7-880C-194B-B78F-B9D23E985BA7}"/>
              </a:ext>
            </a:extLst>
          </p:cNvPr>
          <p:cNvSpPr txBox="1"/>
          <p:nvPr/>
        </p:nvSpPr>
        <p:spPr>
          <a:xfrm>
            <a:off x="6170428" y="9493948"/>
            <a:ext cx="1762554" cy="215444"/>
          </a:xfrm>
          <a:prstGeom prst="rect">
            <a:avLst/>
          </a:prstGeom>
          <a:noFill/>
        </p:spPr>
        <p:txBody>
          <a:bodyPr wrap="square" rtlCol="0">
            <a:spAutoFit/>
          </a:bodyPr>
          <a:lstStyle/>
          <a:p>
            <a:r>
              <a:rPr lang="fr-FR" sz="800" dirty="0">
                <a:solidFill>
                  <a:schemeClr val="tx2"/>
                </a:solidFill>
                <a:latin typeface="Times New Roman" panose="02020603050405020304" pitchFamily="18" charset="0"/>
                <a:cs typeface="Times New Roman" panose="02020603050405020304" pitchFamily="18" charset="0"/>
              </a:rPr>
              <a:t>Mise à jour le 02/10/2021</a:t>
            </a:r>
          </a:p>
        </p:txBody>
      </p:sp>
      <p:sp>
        <p:nvSpPr>
          <p:cNvPr id="5" name="ZoneTexte 4">
            <a:extLst>
              <a:ext uri="{FF2B5EF4-FFF2-40B4-BE49-F238E27FC236}">
                <a16:creationId xmlns:a16="http://schemas.microsoft.com/office/drawing/2014/main" id="{9473D0B3-13D8-B747-80D2-1FD735DA1514}"/>
              </a:ext>
            </a:extLst>
          </p:cNvPr>
          <p:cNvSpPr txBox="1"/>
          <p:nvPr/>
        </p:nvSpPr>
        <p:spPr>
          <a:xfrm>
            <a:off x="427312" y="2498820"/>
            <a:ext cx="6708227" cy="7140416"/>
          </a:xfrm>
          <a:prstGeom prst="rect">
            <a:avLst/>
          </a:prstGeom>
          <a:noFill/>
        </p:spPr>
        <p:txBody>
          <a:bodyPr wrap="square" rtlCol="0">
            <a:spAutoFit/>
          </a:bodyPr>
          <a:lstStyle/>
          <a:p>
            <a:r>
              <a:rPr lang="fr-FR" sz="1100" b="1" u="sng" dirty="0">
                <a:solidFill>
                  <a:schemeClr val="accent1"/>
                </a:solidFill>
              </a:rPr>
              <a:t>Public</a:t>
            </a:r>
            <a:r>
              <a:rPr lang="fr-FR" sz="1100" b="1" dirty="0">
                <a:solidFill>
                  <a:schemeClr val="accent1"/>
                </a:solidFill>
              </a:rPr>
              <a:t> :</a:t>
            </a:r>
            <a:r>
              <a:rPr lang="fr-FR" sz="1100" b="1" u="sng" dirty="0">
                <a:solidFill>
                  <a:schemeClr val="accent1"/>
                </a:solidFill>
              </a:rPr>
              <a:t> </a:t>
            </a:r>
            <a:endParaRPr lang="fr-FR" sz="1100" dirty="0">
              <a:solidFill>
                <a:schemeClr val="accent1"/>
              </a:solidFill>
            </a:endParaRPr>
          </a:p>
          <a:p>
            <a:r>
              <a:rPr lang="fr-FR" sz="1100" dirty="0"/>
              <a:t>Toute personne en situation ou transition professionnelle</a:t>
            </a:r>
          </a:p>
          <a:p>
            <a:r>
              <a:rPr lang="fr-FR" sz="1100" dirty="0"/>
              <a:t>Toute personne souhaitant faire un bilan diagnostic de sa situation professionnelle afin de la consolider, de l’améliorer ou de préparer une transition.</a:t>
            </a:r>
          </a:p>
          <a:p>
            <a:r>
              <a:rPr lang="fr-FR" sz="1100" dirty="0"/>
              <a:t> </a:t>
            </a:r>
          </a:p>
          <a:p>
            <a:r>
              <a:rPr lang="fr-FR" sz="1100" b="1" u="sng" dirty="0">
                <a:solidFill>
                  <a:schemeClr val="accent1"/>
                </a:solidFill>
              </a:rPr>
              <a:t>Modèle pédagogique utilisé</a:t>
            </a:r>
            <a:r>
              <a:rPr lang="fr-FR" sz="1100" b="1" dirty="0">
                <a:solidFill>
                  <a:schemeClr val="accent1"/>
                </a:solidFill>
              </a:rPr>
              <a:t> : </a:t>
            </a:r>
            <a:endParaRPr lang="fr-FR" sz="1100" dirty="0">
              <a:solidFill>
                <a:schemeClr val="accent1"/>
              </a:solidFill>
            </a:endParaRPr>
          </a:p>
          <a:p>
            <a:r>
              <a:rPr lang="fr-FR" sz="1100" dirty="0"/>
              <a:t>L’accompagnement utilise le modèle du Profiles XT de Profiles International qui </a:t>
            </a:r>
            <a:r>
              <a:rPr lang="fr-FR" sz="1100" b="1" dirty="0"/>
              <a:t>mesure</a:t>
            </a:r>
          </a:p>
          <a:p>
            <a:pPr marL="171450" indent="-171450">
              <a:buFontTx/>
              <a:buChar char="-"/>
            </a:pPr>
            <a:r>
              <a:rPr lang="fr-FR" sz="1100" dirty="0"/>
              <a:t>Les modèles de pensée (maitrise du vocabulaire, raisonnement avec le vocabulaire, maitrise des calculs, raisonnement avec les calcul, rapidité d’analyse avec les 4 critères précédents)</a:t>
            </a:r>
          </a:p>
          <a:p>
            <a:pPr marL="171450" indent="-171450">
              <a:buFontTx/>
              <a:buChar char="-"/>
            </a:pPr>
            <a:r>
              <a:rPr lang="fr-FR" sz="1100" dirty="0"/>
              <a:t>Le 6 centres d’intérêts à mettre en lien avec les métiers qui y correspondent</a:t>
            </a:r>
          </a:p>
          <a:p>
            <a:pPr marL="171450" indent="-171450">
              <a:buFontTx/>
              <a:buChar char="-"/>
            </a:pPr>
            <a:r>
              <a:rPr lang="fr-FR" sz="1100" dirty="0"/>
              <a:t>Les traits de comportement</a:t>
            </a:r>
          </a:p>
          <a:p>
            <a:r>
              <a:rPr lang="fr-FR" sz="1100" b="1" dirty="0"/>
              <a:t> </a:t>
            </a:r>
            <a:endParaRPr lang="fr-FR" sz="1100" dirty="0"/>
          </a:p>
          <a:p>
            <a:r>
              <a:rPr lang="fr-FR" sz="1100" dirty="0"/>
              <a:t> </a:t>
            </a:r>
            <a:r>
              <a:rPr lang="fr-FR" sz="1100" b="1" dirty="0">
                <a:solidFill>
                  <a:schemeClr val="accent1"/>
                </a:solidFill>
              </a:rPr>
              <a:t>Cas d’utilisation pour le bilan Profiles XT : </a:t>
            </a:r>
          </a:p>
          <a:p>
            <a:pPr marL="171450" lvl="0" indent="-171450">
              <a:buFont typeface="Arial" panose="020B0604020202020204" pitchFamily="34" charset="0"/>
              <a:buChar char="•"/>
            </a:pPr>
            <a:r>
              <a:rPr lang="fr-FR" sz="1100" dirty="0"/>
              <a:t>Accompagnement d’une personne en régression de motivation</a:t>
            </a:r>
          </a:p>
          <a:p>
            <a:pPr marL="171450" lvl="0" indent="-171450">
              <a:buFont typeface="Arial" panose="020B0604020202020204" pitchFamily="34" charset="0"/>
              <a:buChar char="•"/>
            </a:pPr>
            <a:r>
              <a:rPr lang="fr-FR" sz="1100" dirty="0"/>
              <a:t>Accompagnement d’une personne en mutation professionnelle et recherche d’un nouveau projet ou emploi</a:t>
            </a:r>
          </a:p>
          <a:p>
            <a:pPr marL="171450" lvl="0" indent="-171450">
              <a:buFont typeface="Arial" panose="020B0604020202020204" pitchFamily="34" charset="0"/>
              <a:buChar char="•"/>
            </a:pPr>
            <a:r>
              <a:rPr lang="fr-FR" sz="1100" dirty="0"/>
              <a:t>Outil d’orientation professionnelle des jeunes</a:t>
            </a:r>
          </a:p>
          <a:p>
            <a:pPr marL="171450" lvl="0" indent="-171450">
              <a:buFont typeface="Arial" panose="020B0604020202020204" pitchFamily="34" charset="0"/>
              <a:buChar char="•"/>
            </a:pPr>
            <a:r>
              <a:rPr lang="fr-FR" sz="1100" dirty="0"/>
              <a:t>Outil RH pour les accompagnements aux reclassements</a:t>
            </a:r>
          </a:p>
          <a:p>
            <a:pPr marL="171450" lvl="0" indent="-171450">
              <a:buFont typeface="Arial" panose="020B0604020202020204" pitchFamily="34" charset="0"/>
              <a:buChar char="•"/>
            </a:pPr>
            <a:r>
              <a:rPr lang="fr-FR" sz="1100" dirty="0"/>
              <a:t>Outil support aux entretiens individuels</a:t>
            </a:r>
          </a:p>
          <a:p>
            <a:pPr marL="171450" lvl="0" indent="-171450">
              <a:buFont typeface="Arial" panose="020B0604020202020204" pitchFamily="34" charset="0"/>
              <a:buChar char="•"/>
            </a:pPr>
            <a:r>
              <a:rPr lang="fr-FR" sz="1100" dirty="0"/>
              <a:t>Outil d’aide au recrutement</a:t>
            </a:r>
          </a:p>
          <a:p>
            <a:pPr marL="171450" lvl="0" indent="-171450">
              <a:buFont typeface="Arial" panose="020B0604020202020204" pitchFamily="34" charset="0"/>
              <a:buChar char="•"/>
            </a:pPr>
            <a:r>
              <a:rPr lang="fr-FR" sz="1100" dirty="0"/>
              <a:t>L’accès à une promotion, </a:t>
            </a:r>
          </a:p>
          <a:p>
            <a:pPr marL="171450" lvl="0" indent="-171450">
              <a:buFont typeface="Arial" panose="020B0604020202020204" pitchFamily="34" charset="0"/>
              <a:buChar char="•"/>
            </a:pPr>
            <a:r>
              <a:rPr lang="fr-FR" sz="1100" dirty="0"/>
              <a:t>Le coaching et l’auto-perfectionnement, les plans de mutation, </a:t>
            </a:r>
          </a:p>
          <a:p>
            <a:pPr marL="171450" lvl="0" indent="-171450">
              <a:buFont typeface="Arial" panose="020B0604020202020204" pitchFamily="34" charset="0"/>
              <a:buChar char="•"/>
            </a:pPr>
            <a:r>
              <a:rPr lang="fr-FR" sz="1100" dirty="0"/>
              <a:t>L’établissement d’une description de poste</a:t>
            </a:r>
          </a:p>
          <a:p>
            <a:endParaRPr lang="fr-FR" sz="1100" dirty="0"/>
          </a:p>
          <a:p>
            <a:r>
              <a:rPr lang="fr-FR" sz="1100" b="1" u="sng" dirty="0">
                <a:solidFill>
                  <a:schemeClr val="accent1"/>
                </a:solidFill>
              </a:rPr>
              <a:t>La méthode</a:t>
            </a:r>
            <a:endParaRPr lang="fr-FR" sz="1100" u="sng" dirty="0">
              <a:solidFill>
                <a:schemeClr val="accent1"/>
              </a:solidFill>
            </a:endParaRPr>
          </a:p>
          <a:p>
            <a:r>
              <a:rPr lang="fr-FR" sz="1100" dirty="0"/>
              <a:t>Nous vous accompagnons à définir de façon précise la mission effectuée par votre collaborateur, à identifier les critères de réussite de ce poste et à finaliser le « profil » du poste à pourvoir.</a:t>
            </a:r>
          </a:p>
          <a:p>
            <a:r>
              <a:rPr lang="fr-FR" sz="1100" dirty="0"/>
              <a:t>Le candidat remplira plusieurs questionnaires. L’interprétation est faite par des psychologues.</a:t>
            </a:r>
          </a:p>
          <a:p>
            <a:r>
              <a:rPr lang="fr-FR" sz="1100" dirty="0"/>
              <a:t>Il s’agit, avec une technologie de pointe – via internet – de mettre en adéquation le profil du poste avec le potentiel du candidat.</a:t>
            </a:r>
          </a:p>
          <a:p>
            <a:r>
              <a:rPr lang="fr-FR" sz="1100" dirty="0"/>
              <a:t> </a:t>
            </a:r>
          </a:p>
          <a:p>
            <a:r>
              <a:rPr lang="fr-FR" sz="1100" b="1" u="sng" dirty="0">
                <a:solidFill>
                  <a:schemeClr val="accent1"/>
                </a:solidFill>
              </a:rPr>
              <a:t>Les rapports</a:t>
            </a:r>
            <a:endParaRPr lang="fr-FR" sz="1100" u="sng" dirty="0">
              <a:solidFill>
                <a:schemeClr val="accent1"/>
              </a:solidFill>
            </a:endParaRPr>
          </a:p>
          <a:p>
            <a:r>
              <a:rPr lang="fr-FR" sz="1100" dirty="0"/>
              <a:t>un rapport individuel de synthèse</a:t>
            </a:r>
          </a:p>
          <a:p>
            <a:pPr lvl="0"/>
            <a:r>
              <a:rPr lang="fr-FR" sz="1100" dirty="0"/>
              <a:t>un rapport complet sur l’adéquation entre le profil du poste et le profil du candidat</a:t>
            </a:r>
          </a:p>
          <a:p>
            <a:pPr lvl="0"/>
            <a:r>
              <a:rPr lang="fr-FR" sz="1100" dirty="0"/>
              <a:t>un guide de coaching pour que le candidat puisse réussir dans sa future mission</a:t>
            </a:r>
          </a:p>
          <a:p>
            <a:endParaRPr lang="fr-FR" sz="1100" b="1" u="sng" dirty="0"/>
          </a:p>
          <a:p>
            <a:r>
              <a:rPr lang="fr-FR" sz="1100" b="1" u="sng" dirty="0">
                <a:solidFill>
                  <a:schemeClr val="accent1"/>
                </a:solidFill>
              </a:rPr>
              <a:t>Les Objectifs de l’accompagnement </a:t>
            </a:r>
            <a:r>
              <a:rPr lang="fr-FR" sz="1100" b="1" dirty="0">
                <a:solidFill>
                  <a:schemeClr val="accent1"/>
                </a:solidFill>
              </a:rPr>
              <a:t>:</a:t>
            </a:r>
            <a:endParaRPr lang="fr-FR" sz="1100" dirty="0">
              <a:solidFill>
                <a:schemeClr val="accent1"/>
              </a:solidFill>
            </a:endParaRPr>
          </a:p>
          <a:p>
            <a:r>
              <a:rPr lang="fr-FR" sz="1100" dirty="0"/>
              <a:t>Faire un « état des lieux » pour donner une vision claire du potentiel de la personne</a:t>
            </a:r>
          </a:p>
          <a:p>
            <a:r>
              <a:rPr lang="fr-FR" sz="1100" dirty="0"/>
              <a:t>Trouver les pistes d’orientation possibles (métiers, activités, projets) en fonction de l’adéquation profil de la personne / profil d’un futur poste</a:t>
            </a:r>
          </a:p>
          <a:p>
            <a:r>
              <a:rPr lang="fr-FR" sz="1100" dirty="0"/>
              <a:t>Donner un maximum de chance de réussir ses recherches en fonction des pistes qui ressortent du bilan</a:t>
            </a:r>
          </a:p>
          <a:p>
            <a:endParaRPr lang="fr-FR" dirty="0"/>
          </a:p>
        </p:txBody>
      </p:sp>
      <p:pic>
        <p:nvPicPr>
          <p:cNvPr id="6" name="Picture 4" descr="blue_manonly.jpg">
            <a:extLst>
              <a:ext uri="{FF2B5EF4-FFF2-40B4-BE49-F238E27FC236}">
                <a16:creationId xmlns:a16="http://schemas.microsoft.com/office/drawing/2014/main" id="{00733E03-D0EE-1045-81E8-9DCE7DAFB25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398895" y="5355351"/>
            <a:ext cx="569595" cy="681990"/>
          </a:xfrm>
          <a:prstGeom prst="rect">
            <a:avLst/>
          </a:prstGeom>
          <a:noFill/>
          <a:ln>
            <a:noFill/>
          </a:ln>
        </p:spPr>
      </p:pic>
      <p:sp>
        <p:nvSpPr>
          <p:cNvPr id="7" name="Text Box 5">
            <a:extLst>
              <a:ext uri="{FF2B5EF4-FFF2-40B4-BE49-F238E27FC236}">
                <a16:creationId xmlns:a16="http://schemas.microsoft.com/office/drawing/2014/main" id="{B4AD275E-0718-5B48-852C-7147100387A5}"/>
              </a:ext>
            </a:extLst>
          </p:cNvPr>
          <p:cNvSpPr txBox="1">
            <a:spLocks noChangeAspect="1" noEditPoints="1" noChangeArrowheads="1" noChangeShapeType="1" noTextEdit="1"/>
          </p:cNvSpPr>
          <p:nvPr/>
        </p:nvSpPr>
        <p:spPr bwMode="auto">
          <a:xfrm>
            <a:off x="5191760" y="5512831"/>
            <a:ext cx="1556385" cy="285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tabLst>
                <a:tab pos="2971800" algn="ctr"/>
                <a:tab pos="5943600" algn="r"/>
              </a:tabLst>
            </a:pPr>
            <a:r>
              <a:rPr lang="en-US" sz="800">
                <a:solidFill>
                  <a:srgbClr val="58595A"/>
                </a:solidFill>
                <a:effectLst/>
                <a:latin typeface="Times New Roman" panose="02020603050405020304" pitchFamily="18" charset="0"/>
                <a:ea typeface="Times New Roman" panose="02020603050405020304" pitchFamily="18" charset="0"/>
              </a:rPr>
              <a:t>© Profiles International, Inc.</a:t>
            </a:r>
            <a:endParaRPr lang="fr-FR" sz="1200">
              <a:effectLst/>
              <a:latin typeface="Times New Roman" panose="02020603050405020304" pitchFamily="18" charset="0"/>
              <a:ea typeface="Times New Roman" panose="02020603050405020304" pitchFamily="18" charset="0"/>
            </a:endParaRPr>
          </a:p>
          <a:p>
            <a:pPr>
              <a:spcAft>
                <a:spcPts val="0"/>
              </a:spcAft>
            </a:pPr>
            <a:r>
              <a:rPr lang="en-US" sz="1200">
                <a:solidFill>
                  <a:srgbClr val="58595A"/>
                </a:solidFill>
                <a:effectLst/>
                <a:latin typeface="Times New Roman" panose="02020603050405020304" pitchFamily="18" charset="0"/>
                <a:ea typeface="Times New Roman" panose="02020603050405020304" pitchFamily="18" charset="0"/>
              </a:rPr>
              <a:t> </a:t>
            </a:r>
            <a:endParaRPr lang="fr-FR" sz="1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202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2B1AB61-B3D6-7841-9590-C1F4FA703602}"/>
              </a:ext>
            </a:extLst>
          </p:cNvPr>
          <p:cNvSpPr>
            <a:spLocks noGrp="1"/>
          </p:cNvSpPr>
          <p:nvPr>
            <p:ph idx="1"/>
          </p:nvPr>
        </p:nvSpPr>
        <p:spPr>
          <a:xfrm>
            <a:off x="455964" y="1086748"/>
            <a:ext cx="6806565" cy="8355567"/>
          </a:xfrm>
        </p:spPr>
        <p:txBody>
          <a:bodyPr/>
          <a:lstStyle/>
          <a:p>
            <a:pPr marL="0" indent="0">
              <a:buNone/>
            </a:pPr>
            <a:endParaRPr lang="fr-FR" sz="1100" dirty="0"/>
          </a:p>
          <a:p>
            <a:pPr marL="0" indent="0">
              <a:buNone/>
            </a:pPr>
            <a:r>
              <a:rPr lang="fr-FR" sz="1100" b="1" u="sng" dirty="0">
                <a:solidFill>
                  <a:schemeClr val="accent1"/>
                </a:solidFill>
              </a:rPr>
              <a:t>Les caractéristique du processus d’accompagnement proposé et mis en place :</a:t>
            </a:r>
          </a:p>
          <a:p>
            <a:pPr marL="0" indent="0">
              <a:spcBef>
                <a:spcPts val="0"/>
              </a:spcBef>
              <a:buNone/>
            </a:pPr>
            <a:r>
              <a:rPr lang="fr-FR" sz="1100" dirty="0"/>
              <a:t>Le processus est référencé en tant que bilan de compétences permettant de valider les 3 étapes règlementaires d’un bilan de compétences  (voir notre document </a:t>
            </a:r>
            <a:r>
              <a:rPr lang="fr-FR" sz="1100" b="1" dirty="0"/>
              <a:t>« cadre légal du bilan de compétences »)</a:t>
            </a:r>
            <a:r>
              <a:rPr lang="fr-FR" sz="1100" dirty="0"/>
              <a:t> </a:t>
            </a:r>
          </a:p>
          <a:p>
            <a:pPr>
              <a:spcBef>
                <a:spcPts val="0"/>
              </a:spcBef>
            </a:pPr>
            <a:r>
              <a:rPr lang="fr-FR" sz="1100" dirty="0"/>
              <a:t>Phase préliminaire</a:t>
            </a:r>
          </a:p>
          <a:p>
            <a:pPr>
              <a:spcBef>
                <a:spcPts val="0"/>
              </a:spcBef>
            </a:pPr>
            <a:r>
              <a:rPr lang="fr-FR" sz="1100" dirty="0"/>
              <a:t>Phase d’investigation</a:t>
            </a:r>
          </a:p>
          <a:p>
            <a:pPr>
              <a:spcBef>
                <a:spcPts val="0"/>
              </a:spcBef>
            </a:pPr>
            <a:r>
              <a:rPr lang="fr-FR" sz="1100" dirty="0"/>
              <a:t>Phase de conclusions </a:t>
            </a:r>
          </a:p>
          <a:p>
            <a:pPr marL="0" lvl="0" indent="0">
              <a:buNone/>
            </a:pPr>
            <a:endParaRPr lang="fr-FR" sz="1100" dirty="0">
              <a:solidFill>
                <a:schemeClr val="accent1"/>
              </a:solidFill>
            </a:endParaRPr>
          </a:p>
          <a:p>
            <a:pPr marL="0" lvl="0" indent="0">
              <a:buNone/>
            </a:pPr>
            <a:r>
              <a:rPr lang="fr-FR" sz="1100" b="1" dirty="0">
                <a:solidFill>
                  <a:schemeClr val="accent1"/>
                </a:solidFill>
              </a:rPr>
              <a:t>Le déroulé du processus</a:t>
            </a:r>
          </a:p>
          <a:p>
            <a:pPr marL="0" lvl="0" indent="0">
              <a:spcBef>
                <a:spcPts val="0"/>
              </a:spcBef>
              <a:buNone/>
            </a:pPr>
            <a:r>
              <a:rPr lang="fr-FR" sz="1100" dirty="0"/>
              <a:t>La personne valide avec le consultant son contexte et les objectifs qu’elle souhaite atteindre</a:t>
            </a:r>
          </a:p>
          <a:p>
            <a:pPr marL="0" lvl="0" indent="0">
              <a:spcBef>
                <a:spcPts val="0"/>
              </a:spcBef>
              <a:buNone/>
            </a:pPr>
            <a:r>
              <a:rPr lang="fr-FR" sz="1100" dirty="0"/>
              <a:t>Le consultant présente la méthode et le modèle Profiles XT</a:t>
            </a:r>
          </a:p>
          <a:p>
            <a:pPr marL="0" lvl="0" indent="0">
              <a:spcBef>
                <a:spcPts val="0"/>
              </a:spcBef>
              <a:buNone/>
            </a:pPr>
            <a:r>
              <a:rPr lang="fr-FR" sz="1100" dirty="0"/>
              <a:t>La personne passe son évaluation Profiles XT avec des codes dédies et personnalisés</a:t>
            </a:r>
          </a:p>
          <a:p>
            <a:pPr marL="0" lvl="0" indent="0">
              <a:spcBef>
                <a:spcPts val="0"/>
              </a:spcBef>
              <a:buNone/>
            </a:pPr>
            <a:r>
              <a:rPr lang="fr-FR" sz="1100" dirty="0"/>
              <a:t>La personne débriefe son évaluation Profiles XT avec le consultant afin de s’approprier les conclusions et de les valider : points forts, fragilités, compréhension de son parcours passé, des difficultés rencontrées précédemment = bilan des talents et potentialités.</a:t>
            </a:r>
          </a:p>
          <a:p>
            <a:pPr marL="0" lvl="0" indent="0">
              <a:spcBef>
                <a:spcPts val="0"/>
              </a:spcBef>
              <a:buNone/>
            </a:pPr>
            <a:r>
              <a:rPr lang="fr-FR" sz="1100" dirty="0"/>
              <a:t>Processus personnalise d’intégration des talents</a:t>
            </a:r>
          </a:p>
          <a:p>
            <a:pPr marL="0" lvl="0" indent="0">
              <a:spcBef>
                <a:spcPts val="0"/>
              </a:spcBef>
              <a:buNone/>
            </a:pPr>
            <a:r>
              <a:rPr lang="fr-FR" sz="1100" dirty="0"/>
              <a:t>La personne explore avec le consultant les pistes potentielles de métiers, postes ou types de projets</a:t>
            </a:r>
          </a:p>
          <a:p>
            <a:pPr marL="0" lvl="0" indent="0">
              <a:spcBef>
                <a:spcPts val="0"/>
              </a:spcBef>
              <a:buNone/>
            </a:pPr>
            <a:r>
              <a:rPr lang="fr-FR" sz="1100" dirty="0"/>
              <a:t>Travail sur les options d’actions envisagées</a:t>
            </a:r>
          </a:p>
          <a:p>
            <a:pPr marL="0" indent="0">
              <a:buNone/>
            </a:pPr>
            <a:endParaRPr lang="fr-FR" sz="1100" dirty="0"/>
          </a:p>
          <a:p>
            <a:pPr marL="0" indent="0">
              <a:buNone/>
            </a:pPr>
            <a:r>
              <a:rPr lang="fr-FR" sz="1100" dirty="0"/>
              <a:t> </a:t>
            </a:r>
            <a:r>
              <a:rPr lang="fr-FR" sz="1100" b="1" u="sng" dirty="0">
                <a:solidFill>
                  <a:schemeClr val="accent1"/>
                </a:solidFill>
              </a:rPr>
              <a:t>L’intervenant </a:t>
            </a:r>
            <a:r>
              <a:rPr lang="fr-FR" sz="1100" b="1" dirty="0">
                <a:solidFill>
                  <a:schemeClr val="accent1"/>
                </a:solidFill>
              </a:rPr>
              <a:t>: </a:t>
            </a:r>
            <a:r>
              <a:rPr lang="fr-FR" sz="1100" dirty="0"/>
              <a:t>Patrice FOSSET - Dirigeant de LUMIN’ETSENS</a:t>
            </a:r>
            <a:r>
              <a:rPr lang="fr-FR" sz="1100" b="1" dirty="0"/>
              <a:t> </a:t>
            </a:r>
            <a:r>
              <a:rPr lang="fr-FR" sz="1100" dirty="0"/>
              <a:t> - consultant et coach en organisation – Analyste Transactionnel certifié (CTA-O) et enseignant-superviseur certifié (PTSTA-O) par EATA (Association Européenne d'Analyse Transactionnelle). Certifié pour l’utilisation du processus Profiles XT par Profiles International</a:t>
            </a:r>
          </a:p>
          <a:p>
            <a:pPr marL="0" indent="0">
              <a:buNone/>
            </a:pPr>
            <a:r>
              <a:rPr lang="fr-FR" sz="1100" b="1" u="sng" dirty="0">
                <a:solidFill>
                  <a:schemeClr val="accent1"/>
                </a:solidFill>
              </a:rPr>
              <a:t>Les Modalités d’inscription</a:t>
            </a:r>
            <a:r>
              <a:rPr lang="fr-FR" sz="1100" b="1" dirty="0">
                <a:solidFill>
                  <a:schemeClr val="accent1"/>
                </a:solidFill>
              </a:rPr>
              <a:t> </a:t>
            </a:r>
            <a:r>
              <a:rPr lang="fr-FR" sz="1100" b="1" dirty="0"/>
              <a:t>: </a:t>
            </a:r>
            <a:r>
              <a:rPr lang="fr-FR" sz="1100" dirty="0"/>
              <a:t>fiche d’inscription jointe</a:t>
            </a:r>
            <a:r>
              <a:rPr lang="fr-FR" sz="1100" b="1" dirty="0"/>
              <a:t> </a:t>
            </a:r>
            <a:endParaRPr lang="fr-FR" sz="1100" dirty="0"/>
          </a:p>
          <a:p>
            <a:pPr marL="0" indent="0">
              <a:buNone/>
            </a:pPr>
            <a:r>
              <a:rPr lang="fr-FR" sz="1100" b="1" u="sng" dirty="0">
                <a:solidFill>
                  <a:schemeClr val="accent1"/>
                </a:solidFill>
              </a:rPr>
              <a:t>Les Prérequis</a:t>
            </a:r>
            <a:r>
              <a:rPr lang="fr-FR" sz="1100" dirty="0">
                <a:solidFill>
                  <a:schemeClr val="accent1"/>
                </a:solidFill>
              </a:rPr>
              <a:t> </a:t>
            </a:r>
            <a:r>
              <a:rPr lang="fr-FR" sz="1100" dirty="0"/>
              <a:t>:</a:t>
            </a:r>
            <a:r>
              <a:rPr lang="fr-FR" sz="1100" u="sng" dirty="0"/>
              <a:t> </a:t>
            </a:r>
            <a:r>
              <a:rPr lang="fr-FR" sz="1100" dirty="0"/>
              <a:t>Etre en situation d’activité ou situation professionnelle de mois de 3 mois</a:t>
            </a:r>
          </a:p>
          <a:p>
            <a:pPr marL="0" indent="0">
              <a:buNone/>
            </a:pPr>
            <a:r>
              <a:rPr lang="fr-FR" sz="1100" dirty="0"/>
              <a:t> </a:t>
            </a:r>
          </a:p>
          <a:p>
            <a:pPr marL="0" indent="0">
              <a:buNone/>
            </a:pPr>
            <a:r>
              <a:rPr lang="fr-FR" sz="1100" b="1" u="sng" dirty="0">
                <a:solidFill>
                  <a:schemeClr val="accent1"/>
                </a:solidFill>
              </a:rPr>
              <a:t>La Durée et le lieu de l’accompagnement </a:t>
            </a:r>
            <a:r>
              <a:rPr lang="fr-FR" sz="1100" dirty="0">
                <a:solidFill>
                  <a:schemeClr val="accent1"/>
                </a:solidFill>
              </a:rPr>
              <a:t> </a:t>
            </a:r>
            <a:r>
              <a:rPr lang="fr-FR" sz="1100" dirty="0"/>
              <a:t>: Phase préliminaire et passage de l’évaluation Profiles XT : 1h à distance ou présentiel - Débriefing, accompagnement et conclusions : 8 h d’accompagnement se déroulant  dans les locaux de LUMIN’ET SENS à FLEUREY SUR OUCHE ou à distance par Zoom</a:t>
            </a:r>
          </a:p>
          <a:p>
            <a:pPr marL="0" indent="0">
              <a:buNone/>
            </a:pPr>
            <a:endParaRPr lang="fr-FR" sz="1100" b="1" u="sng" dirty="0"/>
          </a:p>
          <a:p>
            <a:pPr marL="0" indent="0">
              <a:buNone/>
            </a:pPr>
            <a:r>
              <a:rPr lang="fr-FR" sz="1100" b="1" u="sng" dirty="0">
                <a:solidFill>
                  <a:schemeClr val="accent1"/>
                </a:solidFill>
              </a:rPr>
              <a:t>Les Tarifs</a:t>
            </a:r>
            <a:r>
              <a:rPr lang="fr-FR" sz="1100" b="1" dirty="0">
                <a:solidFill>
                  <a:schemeClr val="accent1"/>
                </a:solidFill>
              </a:rPr>
              <a:t> </a:t>
            </a:r>
            <a:r>
              <a:rPr lang="fr-FR" sz="1100" dirty="0"/>
              <a:t>: Voir bulletin inscription ci-joint</a:t>
            </a:r>
          </a:p>
          <a:p>
            <a:pPr marL="0" indent="0">
              <a:buNone/>
            </a:pPr>
            <a:endParaRPr lang="fr-FR" sz="1100" b="1" u="sng" dirty="0"/>
          </a:p>
          <a:p>
            <a:pPr marL="0" indent="0">
              <a:buNone/>
            </a:pPr>
            <a:r>
              <a:rPr lang="fr-FR" sz="1100" b="1" u="sng" dirty="0">
                <a:solidFill>
                  <a:schemeClr val="accent1"/>
                </a:solidFill>
              </a:rPr>
              <a:t>L'Attestation de suivi du programme de bilan remise</a:t>
            </a:r>
            <a:r>
              <a:rPr lang="fr-FR" sz="1100" b="1" dirty="0">
                <a:solidFill>
                  <a:schemeClr val="accent1"/>
                </a:solidFill>
              </a:rPr>
              <a:t> </a:t>
            </a:r>
            <a:r>
              <a:rPr lang="fr-FR" sz="1100" b="1" dirty="0"/>
              <a:t>: </a:t>
            </a:r>
            <a:r>
              <a:rPr lang="fr-FR" sz="1100" dirty="0"/>
              <a:t>oui</a:t>
            </a:r>
          </a:p>
          <a:p>
            <a:pPr marL="0" indent="0">
              <a:buNone/>
            </a:pPr>
            <a:endParaRPr lang="fr-FR" sz="1100" b="1" u="sng" dirty="0"/>
          </a:p>
          <a:p>
            <a:pPr marL="0" indent="0">
              <a:buNone/>
            </a:pPr>
            <a:r>
              <a:rPr lang="fr-FR" sz="1100" b="1" u="sng" dirty="0">
                <a:solidFill>
                  <a:schemeClr val="accent1"/>
                </a:solidFill>
              </a:rPr>
              <a:t>La Fiche de présence et émargements</a:t>
            </a:r>
            <a:r>
              <a:rPr lang="fr-FR" sz="1100" dirty="0">
                <a:solidFill>
                  <a:schemeClr val="accent1"/>
                </a:solidFill>
              </a:rPr>
              <a:t> </a:t>
            </a:r>
            <a:r>
              <a:rPr lang="fr-FR" sz="1100" dirty="0"/>
              <a:t>: oui</a:t>
            </a:r>
            <a:r>
              <a:rPr lang="fr-FR" sz="1100" b="1" dirty="0"/>
              <a:t> </a:t>
            </a:r>
            <a:endParaRPr lang="fr-FR" sz="1100" dirty="0"/>
          </a:p>
          <a:p>
            <a:pPr marL="0" indent="0">
              <a:buNone/>
            </a:pPr>
            <a:endParaRPr lang="fr-FR" sz="1100" b="1" u="sng" dirty="0"/>
          </a:p>
          <a:p>
            <a:pPr marL="0" indent="0">
              <a:buNone/>
            </a:pPr>
            <a:r>
              <a:rPr lang="fr-FR" sz="1100" b="1" u="sng" dirty="0">
                <a:solidFill>
                  <a:schemeClr val="accent1"/>
                </a:solidFill>
              </a:rPr>
              <a:t>La Validation des acquis du bilan</a:t>
            </a:r>
            <a:r>
              <a:rPr lang="fr-FR" sz="1100" b="1" dirty="0">
                <a:solidFill>
                  <a:schemeClr val="accent1"/>
                </a:solidFill>
              </a:rPr>
              <a:t> </a:t>
            </a:r>
            <a:r>
              <a:rPr lang="fr-FR" sz="1100" b="1" dirty="0"/>
              <a:t>: </a:t>
            </a:r>
            <a:r>
              <a:rPr lang="fr-FR" sz="1100" dirty="0"/>
              <a:t>oui. Evaluation permanente tout au long du processus</a:t>
            </a:r>
          </a:p>
          <a:p>
            <a:pPr marL="0" indent="0">
              <a:buNone/>
            </a:pPr>
            <a:endParaRPr lang="fr-FR" sz="1100" b="1" u="sng" dirty="0"/>
          </a:p>
          <a:p>
            <a:pPr marL="0" indent="0">
              <a:buNone/>
            </a:pPr>
            <a:r>
              <a:rPr lang="fr-FR" sz="1100" b="1" u="sng" dirty="0">
                <a:solidFill>
                  <a:schemeClr val="accent1"/>
                </a:solidFill>
              </a:rPr>
              <a:t>La Documentation remise</a:t>
            </a:r>
            <a:r>
              <a:rPr lang="fr-FR" sz="1100" dirty="0">
                <a:solidFill>
                  <a:schemeClr val="accent1"/>
                </a:solidFill>
              </a:rPr>
              <a:t> </a:t>
            </a:r>
            <a:r>
              <a:rPr lang="fr-FR" sz="1100" dirty="0"/>
              <a:t>: oui (les Rapports Profiles XT) </a:t>
            </a:r>
          </a:p>
          <a:p>
            <a:pPr marL="0" indent="0">
              <a:buNone/>
            </a:pPr>
            <a:endParaRPr lang="fr-FR" sz="1100" b="1" u="sng" dirty="0"/>
          </a:p>
          <a:p>
            <a:pPr marL="0" indent="0">
              <a:buNone/>
            </a:pPr>
            <a:r>
              <a:rPr lang="fr-FR" sz="1100" b="1" u="sng" dirty="0">
                <a:solidFill>
                  <a:schemeClr val="accent1"/>
                </a:solidFill>
              </a:rPr>
              <a:t>Accompagnement complémentaire conseillé</a:t>
            </a:r>
            <a:r>
              <a:rPr lang="fr-FR" sz="1100" dirty="0">
                <a:solidFill>
                  <a:schemeClr val="accent1"/>
                </a:solidFill>
              </a:rPr>
              <a:t> </a:t>
            </a:r>
            <a:r>
              <a:rPr lang="fr-FR" sz="1100" dirty="0"/>
              <a:t>: voir les modules Bilan de compétences &amp;coaching sur le site  </a:t>
            </a:r>
            <a:r>
              <a:rPr lang="fr-FR" sz="1100" dirty="0" err="1"/>
              <a:t>www.luminetsens.org</a:t>
            </a:r>
            <a:endParaRPr lang="fr-FR" sz="1100" dirty="0"/>
          </a:p>
          <a:p>
            <a:pPr marL="0" indent="0">
              <a:buNone/>
            </a:pPr>
            <a:endParaRPr lang="fr-FR" sz="1200" dirty="0"/>
          </a:p>
          <a:p>
            <a:pPr marL="0" indent="0">
              <a:buNone/>
            </a:pPr>
            <a:r>
              <a:rPr lang="fr-FR" sz="1200" dirty="0"/>
              <a:t> </a:t>
            </a:r>
          </a:p>
          <a:p>
            <a:pPr marL="0" indent="0">
              <a:buNone/>
            </a:pPr>
            <a:r>
              <a:rPr lang="fr-FR" sz="1200" dirty="0"/>
              <a:t> </a:t>
            </a:r>
          </a:p>
          <a:p>
            <a:pPr marL="0" indent="0">
              <a:buNone/>
            </a:pPr>
            <a:r>
              <a:rPr lang="fr-FR" sz="1200" dirty="0"/>
              <a:t>  </a:t>
            </a:r>
          </a:p>
          <a:p>
            <a:endParaRPr lang="fr-FR" dirty="0"/>
          </a:p>
        </p:txBody>
      </p:sp>
    </p:spTree>
    <p:extLst>
      <p:ext uri="{BB962C8B-B14F-4D97-AF65-F5344CB8AC3E}">
        <p14:creationId xmlns:p14="http://schemas.microsoft.com/office/powerpoint/2010/main" val="4135606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031DB7-30B2-0E40-AD66-7B67FADF8F5D}"/>
              </a:ext>
            </a:extLst>
          </p:cNvPr>
          <p:cNvSpPr>
            <a:spLocks noGrp="1"/>
          </p:cNvSpPr>
          <p:nvPr>
            <p:ph type="title"/>
          </p:nvPr>
        </p:nvSpPr>
        <p:spPr>
          <a:xfrm>
            <a:off x="378142" y="1550722"/>
            <a:ext cx="6806565" cy="416819"/>
          </a:xfrm>
        </p:spPr>
        <p:txBody>
          <a:bodyPr/>
          <a:lstStyle/>
          <a:p>
            <a:r>
              <a:rPr lang="fr-FR" sz="1800" b="1" dirty="0">
                <a:solidFill>
                  <a:srgbClr val="FFC000"/>
                </a:solidFill>
              </a:rPr>
              <a:t>Extrait du rapport Profiles XT _Présentation</a:t>
            </a:r>
          </a:p>
        </p:txBody>
      </p:sp>
      <p:grpSp>
        <p:nvGrpSpPr>
          <p:cNvPr id="4" name="Group 5">
            <a:extLst>
              <a:ext uri="{FF2B5EF4-FFF2-40B4-BE49-F238E27FC236}">
                <a16:creationId xmlns:a16="http://schemas.microsoft.com/office/drawing/2014/main" id="{ECDD95E8-C13C-414E-9517-19E89E18C717}"/>
              </a:ext>
            </a:extLst>
          </p:cNvPr>
          <p:cNvGrpSpPr>
            <a:grpSpLocks/>
          </p:cNvGrpSpPr>
          <p:nvPr/>
        </p:nvGrpSpPr>
        <p:grpSpPr bwMode="auto">
          <a:xfrm>
            <a:off x="898065" y="2326778"/>
            <a:ext cx="5209309" cy="5611091"/>
            <a:chOff x="1701" y="0"/>
            <a:chExt cx="3946" cy="4320"/>
          </a:xfrm>
        </p:grpSpPr>
        <p:grpSp>
          <p:nvGrpSpPr>
            <p:cNvPr id="5" name="Group 6">
              <a:extLst>
                <a:ext uri="{FF2B5EF4-FFF2-40B4-BE49-F238E27FC236}">
                  <a16:creationId xmlns:a16="http://schemas.microsoft.com/office/drawing/2014/main" id="{6837F6B0-9BFC-4E44-8725-AF4958A0BC1F}"/>
                </a:ext>
              </a:extLst>
            </p:cNvPr>
            <p:cNvGrpSpPr>
              <a:grpSpLocks/>
            </p:cNvGrpSpPr>
            <p:nvPr/>
          </p:nvGrpSpPr>
          <p:grpSpPr bwMode="auto">
            <a:xfrm>
              <a:off x="1701" y="0"/>
              <a:ext cx="3825" cy="4198"/>
              <a:chOff x="1701" y="0"/>
              <a:chExt cx="3825" cy="4198"/>
            </a:xfrm>
          </p:grpSpPr>
          <p:grpSp>
            <p:nvGrpSpPr>
              <p:cNvPr id="7" name="Group 7">
                <a:extLst>
                  <a:ext uri="{FF2B5EF4-FFF2-40B4-BE49-F238E27FC236}">
                    <a16:creationId xmlns:a16="http://schemas.microsoft.com/office/drawing/2014/main" id="{F7603E23-7F16-8F44-B661-EE0DA84DCA89}"/>
                  </a:ext>
                </a:extLst>
              </p:cNvPr>
              <p:cNvGrpSpPr>
                <a:grpSpLocks/>
              </p:cNvGrpSpPr>
              <p:nvPr/>
            </p:nvGrpSpPr>
            <p:grpSpPr bwMode="auto">
              <a:xfrm>
                <a:off x="3378" y="0"/>
                <a:ext cx="2148" cy="4156"/>
                <a:chOff x="2788" y="0"/>
                <a:chExt cx="2650" cy="4156"/>
              </a:xfrm>
            </p:grpSpPr>
            <p:sp>
              <p:nvSpPr>
                <p:cNvPr id="11" name="Rectangle 8">
                  <a:extLst>
                    <a:ext uri="{FF2B5EF4-FFF2-40B4-BE49-F238E27FC236}">
                      <a16:creationId xmlns:a16="http://schemas.microsoft.com/office/drawing/2014/main" id="{A77EB71A-2AFE-E144-A011-4F4640BA7BC4}"/>
                    </a:ext>
                  </a:extLst>
                </p:cNvPr>
                <p:cNvSpPr>
                  <a:spLocks noChangeArrowheads="1"/>
                </p:cNvSpPr>
                <p:nvPr/>
              </p:nvSpPr>
              <p:spPr bwMode="auto">
                <a:xfrm>
                  <a:off x="5159" y="258"/>
                  <a:ext cx="261" cy="13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700"/>
                    <a:t>10</a:t>
                  </a:r>
                </a:p>
              </p:txBody>
            </p:sp>
            <p:sp>
              <p:nvSpPr>
                <p:cNvPr id="12" name="Rectangle 9">
                  <a:extLst>
                    <a:ext uri="{FF2B5EF4-FFF2-40B4-BE49-F238E27FC236}">
                      <a16:creationId xmlns:a16="http://schemas.microsoft.com/office/drawing/2014/main" id="{A764372F-76A9-F34E-B045-0DBD304B074E}"/>
                    </a:ext>
                  </a:extLst>
                </p:cNvPr>
                <p:cNvSpPr>
                  <a:spLocks noChangeArrowheads="1"/>
                </p:cNvSpPr>
                <p:nvPr/>
              </p:nvSpPr>
              <p:spPr bwMode="auto">
                <a:xfrm>
                  <a:off x="4897" y="258"/>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13" name="Rectangle 10">
                  <a:extLst>
                    <a:ext uri="{FF2B5EF4-FFF2-40B4-BE49-F238E27FC236}">
                      <a16:creationId xmlns:a16="http://schemas.microsoft.com/office/drawing/2014/main" id="{9A8318FA-AC37-BF41-9FF3-99A9FDEDA24C}"/>
                    </a:ext>
                  </a:extLst>
                </p:cNvPr>
                <p:cNvSpPr>
                  <a:spLocks noChangeArrowheads="1"/>
                </p:cNvSpPr>
                <p:nvPr/>
              </p:nvSpPr>
              <p:spPr bwMode="auto">
                <a:xfrm>
                  <a:off x="4637" y="258"/>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14" name="Rectangle 11">
                  <a:extLst>
                    <a:ext uri="{FF2B5EF4-FFF2-40B4-BE49-F238E27FC236}">
                      <a16:creationId xmlns:a16="http://schemas.microsoft.com/office/drawing/2014/main" id="{68C8D76C-DCA5-0E44-AD7F-FCA25AEB8ED2}"/>
                    </a:ext>
                  </a:extLst>
                </p:cNvPr>
                <p:cNvSpPr>
                  <a:spLocks noChangeArrowheads="1"/>
                </p:cNvSpPr>
                <p:nvPr/>
              </p:nvSpPr>
              <p:spPr bwMode="auto">
                <a:xfrm>
                  <a:off x="4375" y="258"/>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15" name="Rectangle 12">
                  <a:extLst>
                    <a:ext uri="{FF2B5EF4-FFF2-40B4-BE49-F238E27FC236}">
                      <a16:creationId xmlns:a16="http://schemas.microsoft.com/office/drawing/2014/main" id="{F871C915-8A07-934E-9346-72D0DE7D6296}"/>
                    </a:ext>
                  </a:extLst>
                </p:cNvPr>
                <p:cNvSpPr>
                  <a:spLocks noChangeArrowheads="1"/>
                </p:cNvSpPr>
                <p:nvPr/>
              </p:nvSpPr>
              <p:spPr bwMode="auto">
                <a:xfrm>
                  <a:off x="4139" y="258"/>
                  <a:ext cx="236"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16" name="Rectangle 13">
                  <a:extLst>
                    <a:ext uri="{FF2B5EF4-FFF2-40B4-BE49-F238E27FC236}">
                      <a16:creationId xmlns:a16="http://schemas.microsoft.com/office/drawing/2014/main" id="{D47B99B2-F676-B34D-BE68-257EFA2CD180}"/>
                    </a:ext>
                  </a:extLst>
                </p:cNvPr>
                <p:cNvSpPr>
                  <a:spLocks noChangeArrowheads="1"/>
                </p:cNvSpPr>
                <p:nvPr/>
              </p:nvSpPr>
              <p:spPr bwMode="auto">
                <a:xfrm>
                  <a:off x="3854" y="258"/>
                  <a:ext cx="285"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17" name="Rectangle 14">
                  <a:extLst>
                    <a:ext uri="{FF2B5EF4-FFF2-40B4-BE49-F238E27FC236}">
                      <a16:creationId xmlns:a16="http://schemas.microsoft.com/office/drawing/2014/main" id="{4797EE3C-5F19-EF40-B1AF-1BCD078DC286}"/>
                    </a:ext>
                  </a:extLst>
                </p:cNvPr>
                <p:cNvSpPr>
                  <a:spLocks noChangeArrowheads="1"/>
                </p:cNvSpPr>
                <p:nvPr/>
              </p:nvSpPr>
              <p:spPr bwMode="auto">
                <a:xfrm>
                  <a:off x="3592" y="258"/>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18" name="Rectangle 15">
                  <a:extLst>
                    <a:ext uri="{FF2B5EF4-FFF2-40B4-BE49-F238E27FC236}">
                      <a16:creationId xmlns:a16="http://schemas.microsoft.com/office/drawing/2014/main" id="{AD659C6C-E029-C04A-8239-58A43E0AC9A0}"/>
                    </a:ext>
                  </a:extLst>
                </p:cNvPr>
                <p:cNvSpPr>
                  <a:spLocks noChangeArrowheads="1"/>
                </p:cNvSpPr>
                <p:nvPr/>
              </p:nvSpPr>
              <p:spPr bwMode="auto">
                <a:xfrm>
                  <a:off x="3331" y="258"/>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19" name="Rectangle 16">
                  <a:extLst>
                    <a:ext uri="{FF2B5EF4-FFF2-40B4-BE49-F238E27FC236}">
                      <a16:creationId xmlns:a16="http://schemas.microsoft.com/office/drawing/2014/main" id="{737465B0-197C-E44C-B208-1BE2A78EDA41}"/>
                    </a:ext>
                  </a:extLst>
                </p:cNvPr>
                <p:cNvSpPr>
                  <a:spLocks noChangeArrowheads="1"/>
                </p:cNvSpPr>
                <p:nvPr/>
              </p:nvSpPr>
              <p:spPr bwMode="auto">
                <a:xfrm>
                  <a:off x="3069" y="258"/>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20" name="Rectangle 17">
                  <a:extLst>
                    <a:ext uri="{FF2B5EF4-FFF2-40B4-BE49-F238E27FC236}">
                      <a16:creationId xmlns:a16="http://schemas.microsoft.com/office/drawing/2014/main" id="{BC7D1DCD-0297-9341-9D88-8A2A1952EBE8}"/>
                    </a:ext>
                  </a:extLst>
                </p:cNvPr>
                <p:cNvSpPr>
                  <a:spLocks noChangeArrowheads="1"/>
                </p:cNvSpPr>
                <p:nvPr/>
              </p:nvSpPr>
              <p:spPr bwMode="auto">
                <a:xfrm>
                  <a:off x="2809" y="258"/>
                  <a:ext cx="260" cy="13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21" name="Line 18">
                  <a:extLst>
                    <a:ext uri="{FF2B5EF4-FFF2-40B4-BE49-F238E27FC236}">
                      <a16:creationId xmlns:a16="http://schemas.microsoft.com/office/drawing/2014/main" id="{A637040E-0655-8E41-9638-4D47754E1328}"/>
                    </a:ext>
                  </a:extLst>
                </p:cNvPr>
                <p:cNvSpPr>
                  <a:spLocks noChangeShapeType="1"/>
                </p:cNvSpPr>
                <p:nvPr/>
              </p:nvSpPr>
              <p:spPr bwMode="auto">
                <a:xfrm>
                  <a:off x="2809" y="258"/>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2" name="Line 19">
                  <a:extLst>
                    <a:ext uri="{FF2B5EF4-FFF2-40B4-BE49-F238E27FC236}">
                      <a16:creationId xmlns:a16="http://schemas.microsoft.com/office/drawing/2014/main" id="{28044697-EDE4-8747-B6DD-03F3A69D79B0}"/>
                    </a:ext>
                  </a:extLst>
                </p:cNvPr>
                <p:cNvSpPr>
                  <a:spLocks noChangeShapeType="1"/>
                </p:cNvSpPr>
                <p:nvPr/>
              </p:nvSpPr>
              <p:spPr bwMode="auto">
                <a:xfrm>
                  <a:off x="2809" y="390"/>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3" name="Line 20">
                  <a:extLst>
                    <a:ext uri="{FF2B5EF4-FFF2-40B4-BE49-F238E27FC236}">
                      <a16:creationId xmlns:a16="http://schemas.microsoft.com/office/drawing/2014/main" id="{11A8C9FC-B826-234A-9C40-B2C7826F11C5}"/>
                    </a:ext>
                  </a:extLst>
                </p:cNvPr>
                <p:cNvSpPr>
                  <a:spLocks noChangeShapeType="1"/>
                </p:cNvSpPr>
                <p:nvPr/>
              </p:nvSpPr>
              <p:spPr bwMode="auto">
                <a:xfrm>
                  <a:off x="2809" y="258"/>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4" name="Line 21">
                  <a:extLst>
                    <a:ext uri="{FF2B5EF4-FFF2-40B4-BE49-F238E27FC236}">
                      <a16:creationId xmlns:a16="http://schemas.microsoft.com/office/drawing/2014/main" id="{2740B5FE-0E1B-044E-AE3F-6079405AFBA7}"/>
                    </a:ext>
                  </a:extLst>
                </p:cNvPr>
                <p:cNvSpPr>
                  <a:spLocks noChangeShapeType="1"/>
                </p:cNvSpPr>
                <p:nvPr/>
              </p:nvSpPr>
              <p:spPr bwMode="auto">
                <a:xfrm>
                  <a:off x="3069" y="25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5" name="Line 22">
                  <a:extLst>
                    <a:ext uri="{FF2B5EF4-FFF2-40B4-BE49-F238E27FC236}">
                      <a16:creationId xmlns:a16="http://schemas.microsoft.com/office/drawing/2014/main" id="{C1749707-7A39-4941-81EE-63D4235BD4D2}"/>
                    </a:ext>
                  </a:extLst>
                </p:cNvPr>
                <p:cNvSpPr>
                  <a:spLocks noChangeShapeType="1"/>
                </p:cNvSpPr>
                <p:nvPr/>
              </p:nvSpPr>
              <p:spPr bwMode="auto">
                <a:xfrm>
                  <a:off x="3331" y="25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6" name="Line 23">
                  <a:extLst>
                    <a:ext uri="{FF2B5EF4-FFF2-40B4-BE49-F238E27FC236}">
                      <a16:creationId xmlns:a16="http://schemas.microsoft.com/office/drawing/2014/main" id="{7E35BA2E-199E-854C-B2FF-69956A47CC61}"/>
                    </a:ext>
                  </a:extLst>
                </p:cNvPr>
                <p:cNvSpPr>
                  <a:spLocks noChangeShapeType="1"/>
                </p:cNvSpPr>
                <p:nvPr/>
              </p:nvSpPr>
              <p:spPr bwMode="auto">
                <a:xfrm>
                  <a:off x="3592" y="25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7" name="Line 24">
                  <a:extLst>
                    <a:ext uri="{FF2B5EF4-FFF2-40B4-BE49-F238E27FC236}">
                      <a16:creationId xmlns:a16="http://schemas.microsoft.com/office/drawing/2014/main" id="{59007E64-3289-3340-AC0B-E0247A1F8FFC}"/>
                    </a:ext>
                  </a:extLst>
                </p:cNvPr>
                <p:cNvSpPr>
                  <a:spLocks noChangeShapeType="1"/>
                </p:cNvSpPr>
                <p:nvPr/>
              </p:nvSpPr>
              <p:spPr bwMode="auto">
                <a:xfrm>
                  <a:off x="3854" y="25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8" name="Line 25">
                  <a:extLst>
                    <a:ext uri="{FF2B5EF4-FFF2-40B4-BE49-F238E27FC236}">
                      <a16:creationId xmlns:a16="http://schemas.microsoft.com/office/drawing/2014/main" id="{7D233C25-5801-704E-9005-80CFF06EFD45}"/>
                    </a:ext>
                  </a:extLst>
                </p:cNvPr>
                <p:cNvSpPr>
                  <a:spLocks noChangeShapeType="1"/>
                </p:cNvSpPr>
                <p:nvPr/>
              </p:nvSpPr>
              <p:spPr bwMode="auto">
                <a:xfrm>
                  <a:off x="4139" y="25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9" name="Line 26">
                  <a:extLst>
                    <a:ext uri="{FF2B5EF4-FFF2-40B4-BE49-F238E27FC236}">
                      <a16:creationId xmlns:a16="http://schemas.microsoft.com/office/drawing/2014/main" id="{8DCC7BE6-57AD-8A47-BB11-BD8E79876255}"/>
                    </a:ext>
                  </a:extLst>
                </p:cNvPr>
                <p:cNvSpPr>
                  <a:spLocks noChangeShapeType="1"/>
                </p:cNvSpPr>
                <p:nvPr/>
              </p:nvSpPr>
              <p:spPr bwMode="auto">
                <a:xfrm>
                  <a:off x="4375" y="25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0" name="Line 27">
                  <a:extLst>
                    <a:ext uri="{FF2B5EF4-FFF2-40B4-BE49-F238E27FC236}">
                      <a16:creationId xmlns:a16="http://schemas.microsoft.com/office/drawing/2014/main" id="{E32B5D72-C2F1-2D4E-B93E-BC8D70FF1353}"/>
                    </a:ext>
                  </a:extLst>
                </p:cNvPr>
                <p:cNvSpPr>
                  <a:spLocks noChangeShapeType="1"/>
                </p:cNvSpPr>
                <p:nvPr/>
              </p:nvSpPr>
              <p:spPr bwMode="auto">
                <a:xfrm>
                  <a:off x="4637" y="25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1" name="Line 28">
                  <a:extLst>
                    <a:ext uri="{FF2B5EF4-FFF2-40B4-BE49-F238E27FC236}">
                      <a16:creationId xmlns:a16="http://schemas.microsoft.com/office/drawing/2014/main" id="{41ECFBE5-AADA-F74D-940A-E725DC8257F0}"/>
                    </a:ext>
                  </a:extLst>
                </p:cNvPr>
                <p:cNvSpPr>
                  <a:spLocks noChangeShapeType="1"/>
                </p:cNvSpPr>
                <p:nvPr/>
              </p:nvSpPr>
              <p:spPr bwMode="auto">
                <a:xfrm>
                  <a:off x="4897" y="25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2" name="Line 29">
                  <a:extLst>
                    <a:ext uri="{FF2B5EF4-FFF2-40B4-BE49-F238E27FC236}">
                      <a16:creationId xmlns:a16="http://schemas.microsoft.com/office/drawing/2014/main" id="{6CD78799-464C-D54B-8A34-DFD1A5258D13}"/>
                    </a:ext>
                  </a:extLst>
                </p:cNvPr>
                <p:cNvSpPr>
                  <a:spLocks noChangeShapeType="1"/>
                </p:cNvSpPr>
                <p:nvPr/>
              </p:nvSpPr>
              <p:spPr bwMode="auto">
                <a:xfrm>
                  <a:off x="5159" y="25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3" name="Line 30">
                  <a:extLst>
                    <a:ext uri="{FF2B5EF4-FFF2-40B4-BE49-F238E27FC236}">
                      <a16:creationId xmlns:a16="http://schemas.microsoft.com/office/drawing/2014/main" id="{D46E4F4F-FF2A-1045-B149-6085204873F7}"/>
                    </a:ext>
                  </a:extLst>
                </p:cNvPr>
                <p:cNvSpPr>
                  <a:spLocks noChangeShapeType="1"/>
                </p:cNvSpPr>
                <p:nvPr/>
              </p:nvSpPr>
              <p:spPr bwMode="auto">
                <a:xfrm>
                  <a:off x="5420" y="258"/>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4" name="Rectangle 31">
                  <a:extLst>
                    <a:ext uri="{FF2B5EF4-FFF2-40B4-BE49-F238E27FC236}">
                      <a16:creationId xmlns:a16="http://schemas.microsoft.com/office/drawing/2014/main" id="{25B7F9DD-99A8-144E-BC9A-7AE9686DF0FA}"/>
                    </a:ext>
                  </a:extLst>
                </p:cNvPr>
                <p:cNvSpPr>
                  <a:spLocks noChangeArrowheads="1"/>
                </p:cNvSpPr>
                <p:nvPr/>
              </p:nvSpPr>
              <p:spPr bwMode="auto">
                <a:xfrm>
                  <a:off x="5159" y="423"/>
                  <a:ext cx="261" cy="13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700"/>
                    <a:t>10</a:t>
                  </a:r>
                </a:p>
              </p:txBody>
            </p:sp>
            <p:sp>
              <p:nvSpPr>
                <p:cNvPr id="35" name="Rectangle 32">
                  <a:extLst>
                    <a:ext uri="{FF2B5EF4-FFF2-40B4-BE49-F238E27FC236}">
                      <a16:creationId xmlns:a16="http://schemas.microsoft.com/office/drawing/2014/main" id="{C3D9B47D-9DAA-D74B-963F-546ED06F719B}"/>
                    </a:ext>
                  </a:extLst>
                </p:cNvPr>
                <p:cNvSpPr>
                  <a:spLocks noChangeArrowheads="1"/>
                </p:cNvSpPr>
                <p:nvPr/>
              </p:nvSpPr>
              <p:spPr bwMode="auto">
                <a:xfrm>
                  <a:off x="4897" y="423"/>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36" name="Rectangle 33">
                  <a:extLst>
                    <a:ext uri="{FF2B5EF4-FFF2-40B4-BE49-F238E27FC236}">
                      <a16:creationId xmlns:a16="http://schemas.microsoft.com/office/drawing/2014/main" id="{E8DEB353-B8AB-E247-8AB3-34E262EAF234}"/>
                    </a:ext>
                  </a:extLst>
                </p:cNvPr>
                <p:cNvSpPr>
                  <a:spLocks noChangeArrowheads="1"/>
                </p:cNvSpPr>
                <p:nvPr/>
              </p:nvSpPr>
              <p:spPr bwMode="auto">
                <a:xfrm>
                  <a:off x="4637" y="423"/>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37" name="Rectangle 34">
                  <a:extLst>
                    <a:ext uri="{FF2B5EF4-FFF2-40B4-BE49-F238E27FC236}">
                      <a16:creationId xmlns:a16="http://schemas.microsoft.com/office/drawing/2014/main" id="{9FC64A95-1E02-914A-8923-9739CFC7292B}"/>
                    </a:ext>
                  </a:extLst>
                </p:cNvPr>
                <p:cNvSpPr>
                  <a:spLocks noChangeArrowheads="1"/>
                </p:cNvSpPr>
                <p:nvPr/>
              </p:nvSpPr>
              <p:spPr bwMode="auto">
                <a:xfrm>
                  <a:off x="4375" y="423"/>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38" name="Rectangle 35">
                  <a:extLst>
                    <a:ext uri="{FF2B5EF4-FFF2-40B4-BE49-F238E27FC236}">
                      <a16:creationId xmlns:a16="http://schemas.microsoft.com/office/drawing/2014/main" id="{CA9698E9-955E-3B4B-8A48-DE701053FA21}"/>
                    </a:ext>
                  </a:extLst>
                </p:cNvPr>
                <p:cNvSpPr>
                  <a:spLocks noChangeArrowheads="1"/>
                </p:cNvSpPr>
                <p:nvPr/>
              </p:nvSpPr>
              <p:spPr bwMode="auto">
                <a:xfrm>
                  <a:off x="4114" y="423"/>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39" name="Rectangle 36">
                  <a:extLst>
                    <a:ext uri="{FF2B5EF4-FFF2-40B4-BE49-F238E27FC236}">
                      <a16:creationId xmlns:a16="http://schemas.microsoft.com/office/drawing/2014/main" id="{7D05993F-BC99-364F-8D18-BC3124610CE3}"/>
                    </a:ext>
                  </a:extLst>
                </p:cNvPr>
                <p:cNvSpPr>
                  <a:spLocks noChangeArrowheads="1"/>
                </p:cNvSpPr>
                <p:nvPr/>
              </p:nvSpPr>
              <p:spPr bwMode="auto">
                <a:xfrm>
                  <a:off x="3854" y="423"/>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40" name="Rectangle 37">
                  <a:extLst>
                    <a:ext uri="{FF2B5EF4-FFF2-40B4-BE49-F238E27FC236}">
                      <a16:creationId xmlns:a16="http://schemas.microsoft.com/office/drawing/2014/main" id="{D82205CF-5E77-174F-9F12-E85F819371D4}"/>
                    </a:ext>
                  </a:extLst>
                </p:cNvPr>
                <p:cNvSpPr>
                  <a:spLocks noChangeArrowheads="1"/>
                </p:cNvSpPr>
                <p:nvPr/>
              </p:nvSpPr>
              <p:spPr bwMode="auto">
                <a:xfrm>
                  <a:off x="3592" y="423"/>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41" name="Rectangle 38">
                  <a:extLst>
                    <a:ext uri="{FF2B5EF4-FFF2-40B4-BE49-F238E27FC236}">
                      <a16:creationId xmlns:a16="http://schemas.microsoft.com/office/drawing/2014/main" id="{57899B0E-1970-B54E-9E7B-4482D42F22E5}"/>
                    </a:ext>
                  </a:extLst>
                </p:cNvPr>
                <p:cNvSpPr>
                  <a:spLocks noChangeArrowheads="1"/>
                </p:cNvSpPr>
                <p:nvPr/>
              </p:nvSpPr>
              <p:spPr bwMode="auto">
                <a:xfrm>
                  <a:off x="3331" y="423"/>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42" name="Rectangle 39">
                  <a:extLst>
                    <a:ext uri="{FF2B5EF4-FFF2-40B4-BE49-F238E27FC236}">
                      <a16:creationId xmlns:a16="http://schemas.microsoft.com/office/drawing/2014/main" id="{578FAFE1-5C8E-1545-A62A-4C5783964397}"/>
                    </a:ext>
                  </a:extLst>
                </p:cNvPr>
                <p:cNvSpPr>
                  <a:spLocks noChangeArrowheads="1"/>
                </p:cNvSpPr>
                <p:nvPr/>
              </p:nvSpPr>
              <p:spPr bwMode="auto">
                <a:xfrm>
                  <a:off x="3069" y="423"/>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43" name="Rectangle 40">
                  <a:extLst>
                    <a:ext uri="{FF2B5EF4-FFF2-40B4-BE49-F238E27FC236}">
                      <a16:creationId xmlns:a16="http://schemas.microsoft.com/office/drawing/2014/main" id="{0932911B-BA5B-FB4E-AF07-B7695AFF4246}"/>
                    </a:ext>
                  </a:extLst>
                </p:cNvPr>
                <p:cNvSpPr>
                  <a:spLocks noChangeArrowheads="1"/>
                </p:cNvSpPr>
                <p:nvPr/>
              </p:nvSpPr>
              <p:spPr bwMode="auto">
                <a:xfrm>
                  <a:off x="2809" y="423"/>
                  <a:ext cx="260" cy="13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44" name="Line 41">
                  <a:extLst>
                    <a:ext uri="{FF2B5EF4-FFF2-40B4-BE49-F238E27FC236}">
                      <a16:creationId xmlns:a16="http://schemas.microsoft.com/office/drawing/2014/main" id="{D2C1AA8E-F161-5042-B5DC-ECF3F1C1F2A8}"/>
                    </a:ext>
                  </a:extLst>
                </p:cNvPr>
                <p:cNvSpPr>
                  <a:spLocks noChangeShapeType="1"/>
                </p:cNvSpPr>
                <p:nvPr/>
              </p:nvSpPr>
              <p:spPr bwMode="auto">
                <a:xfrm>
                  <a:off x="2809" y="423"/>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5" name="Line 42">
                  <a:extLst>
                    <a:ext uri="{FF2B5EF4-FFF2-40B4-BE49-F238E27FC236}">
                      <a16:creationId xmlns:a16="http://schemas.microsoft.com/office/drawing/2014/main" id="{F937ADF6-0524-E746-B007-6ED92CF7FFA0}"/>
                    </a:ext>
                  </a:extLst>
                </p:cNvPr>
                <p:cNvSpPr>
                  <a:spLocks noChangeShapeType="1"/>
                </p:cNvSpPr>
                <p:nvPr/>
              </p:nvSpPr>
              <p:spPr bwMode="auto">
                <a:xfrm>
                  <a:off x="2809" y="555"/>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6" name="Line 43">
                  <a:extLst>
                    <a:ext uri="{FF2B5EF4-FFF2-40B4-BE49-F238E27FC236}">
                      <a16:creationId xmlns:a16="http://schemas.microsoft.com/office/drawing/2014/main" id="{4ED836D6-0BB5-1645-B88E-10750EBDD872}"/>
                    </a:ext>
                  </a:extLst>
                </p:cNvPr>
                <p:cNvSpPr>
                  <a:spLocks noChangeShapeType="1"/>
                </p:cNvSpPr>
                <p:nvPr/>
              </p:nvSpPr>
              <p:spPr bwMode="auto">
                <a:xfrm>
                  <a:off x="2809" y="423"/>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7" name="Line 44">
                  <a:extLst>
                    <a:ext uri="{FF2B5EF4-FFF2-40B4-BE49-F238E27FC236}">
                      <a16:creationId xmlns:a16="http://schemas.microsoft.com/office/drawing/2014/main" id="{416B1EE0-2BF4-2A43-9AAC-0BAAC73FA62D}"/>
                    </a:ext>
                  </a:extLst>
                </p:cNvPr>
                <p:cNvSpPr>
                  <a:spLocks noChangeShapeType="1"/>
                </p:cNvSpPr>
                <p:nvPr/>
              </p:nvSpPr>
              <p:spPr bwMode="auto">
                <a:xfrm>
                  <a:off x="3069" y="42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8" name="Line 45">
                  <a:extLst>
                    <a:ext uri="{FF2B5EF4-FFF2-40B4-BE49-F238E27FC236}">
                      <a16:creationId xmlns:a16="http://schemas.microsoft.com/office/drawing/2014/main" id="{28C8B421-EC17-114B-A9B8-8D68E2D610B2}"/>
                    </a:ext>
                  </a:extLst>
                </p:cNvPr>
                <p:cNvSpPr>
                  <a:spLocks noChangeShapeType="1"/>
                </p:cNvSpPr>
                <p:nvPr/>
              </p:nvSpPr>
              <p:spPr bwMode="auto">
                <a:xfrm>
                  <a:off x="3331" y="42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9" name="Line 46">
                  <a:extLst>
                    <a:ext uri="{FF2B5EF4-FFF2-40B4-BE49-F238E27FC236}">
                      <a16:creationId xmlns:a16="http://schemas.microsoft.com/office/drawing/2014/main" id="{429DCC04-4FFE-9D49-AE7C-BD9BB925D713}"/>
                    </a:ext>
                  </a:extLst>
                </p:cNvPr>
                <p:cNvSpPr>
                  <a:spLocks noChangeShapeType="1"/>
                </p:cNvSpPr>
                <p:nvPr/>
              </p:nvSpPr>
              <p:spPr bwMode="auto">
                <a:xfrm>
                  <a:off x="3592" y="42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50" name="Line 47">
                  <a:extLst>
                    <a:ext uri="{FF2B5EF4-FFF2-40B4-BE49-F238E27FC236}">
                      <a16:creationId xmlns:a16="http://schemas.microsoft.com/office/drawing/2014/main" id="{1380A8C1-C725-ED4F-A2D6-C10D4FAC5F4D}"/>
                    </a:ext>
                  </a:extLst>
                </p:cNvPr>
                <p:cNvSpPr>
                  <a:spLocks noChangeShapeType="1"/>
                </p:cNvSpPr>
                <p:nvPr/>
              </p:nvSpPr>
              <p:spPr bwMode="auto">
                <a:xfrm>
                  <a:off x="3854" y="42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51" name="Line 48">
                  <a:extLst>
                    <a:ext uri="{FF2B5EF4-FFF2-40B4-BE49-F238E27FC236}">
                      <a16:creationId xmlns:a16="http://schemas.microsoft.com/office/drawing/2014/main" id="{F25E1A2E-4278-7246-B691-8A9E12FAD1C4}"/>
                    </a:ext>
                  </a:extLst>
                </p:cNvPr>
                <p:cNvSpPr>
                  <a:spLocks noChangeShapeType="1"/>
                </p:cNvSpPr>
                <p:nvPr/>
              </p:nvSpPr>
              <p:spPr bwMode="auto">
                <a:xfrm>
                  <a:off x="4114" y="42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52" name="Line 49">
                  <a:extLst>
                    <a:ext uri="{FF2B5EF4-FFF2-40B4-BE49-F238E27FC236}">
                      <a16:creationId xmlns:a16="http://schemas.microsoft.com/office/drawing/2014/main" id="{FC629078-373C-4F4D-98EB-879F4B744BAD}"/>
                    </a:ext>
                  </a:extLst>
                </p:cNvPr>
                <p:cNvSpPr>
                  <a:spLocks noChangeShapeType="1"/>
                </p:cNvSpPr>
                <p:nvPr/>
              </p:nvSpPr>
              <p:spPr bwMode="auto">
                <a:xfrm>
                  <a:off x="4375" y="42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53" name="Line 50">
                  <a:extLst>
                    <a:ext uri="{FF2B5EF4-FFF2-40B4-BE49-F238E27FC236}">
                      <a16:creationId xmlns:a16="http://schemas.microsoft.com/office/drawing/2014/main" id="{68644474-CC9D-6F4A-A200-1FEA54E17E40}"/>
                    </a:ext>
                  </a:extLst>
                </p:cNvPr>
                <p:cNvSpPr>
                  <a:spLocks noChangeShapeType="1"/>
                </p:cNvSpPr>
                <p:nvPr/>
              </p:nvSpPr>
              <p:spPr bwMode="auto">
                <a:xfrm>
                  <a:off x="4637" y="42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54" name="Line 51">
                  <a:extLst>
                    <a:ext uri="{FF2B5EF4-FFF2-40B4-BE49-F238E27FC236}">
                      <a16:creationId xmlns:a16="http://schemas.microsoft.com/office/drawing/2014/main" id="{D0144F52-2680-C54B-8F8D-A159C817078F}"/>
                    </a:ext>
                  </a:extLst>
                </p:cNvPr>
                <p:cNvSpPr>
                  <a:spLocks noChangeShapeType="1"/>
                </p:cNvSpPr>
                <p:nvPr/>
              </p:nvSpPr>
              <p:spPr bwMode="auto">
                <a:xfrm>
                  <a:off x="4897" y="42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55" name="Line 52">
                  <a:extLst>
                    <a:ext uri="{FF2B5EF4-FFF2-40B4-BE49-F238E27FC236}">
                      <a16:creationId xmlns:a16="http://schemas.microsoft.com/office/drawing/2014/main" id="{69CED327-860B-AF47-9B0D-FD92FC1E8C5D}"/>
                    </a:ext>
                  </a:extLst>
                </p:cNvPr>
                <p:cNvSpPr>
                  <a:spLocks noChangeShapeType="1"/>
                </p:cNvSpPr>
                <p:nvPr/>
              </p:nvSpPr>
              <p:spPr bwMode="auto">
                <a:xfrm>
                  <a:off x="5159" y="42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56" name="Line 53">
                  <a:extLst>
                    <a:ext uri="{FF2B5EF4-FFF2-40B4-BE49-F238E27FC236}">
                      <a16:creationId xmlns:a16="http://schemas.microsoft.com/office/drawing/2014/main" id="{FA53D6DF-6B5A-754A-8DB6-105B276498D7}"/>
                    </a:ext>
                  </a:extLst>
                </p:cNvPr>
                <p:cNvSpPr>
                  <a:spLocks noChangeShapeType="1"/>
                </p:cNvSpPr>
                <p:nvPr/>
              </p:nvSpPr>
              <p:spPr bwMode="auto">
                <a:xfrm>
                  <a:off x="5420" y="423"/>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57" name="Rectangle 54">
                  <a:extLst>
                    <a:ext uri="{FF2B5EF4-FFF2-40B4-BE49-F238E27FC236}">
                      <a16:creationId xmlns:a16="http://schemas.microsoft.com/office/drawing/2014/main" id="{F23BAF5B-F657-9B4B-AF07-F620CD47CA7B}"/>
                    </a:ext>
                  </a:extLst>
                </p:cNvPr>
                <p:cNvSpPr>
                  <a:spLocks noChangeArrowheads="1"/>
                </p:cNvSpPr>
                <p:nvPr/>
              </p:nvSpPr>
              <p:spPr bwMode="auto">
                <a:xfrm>
                  <a:off x="5159" y="589"/>
                  <a:ext cx="261" cy="13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10</a:t>
                  </a:r>
                </a:p>
              </p:txBody>
            </p:sp>
            <p:sp>
              <p:nvSpPr>
                <p:cNvPr id="58" name="Rectangle 55">
                  <a:extLst>
                    <a:ext uri="{FF2B5EF4-FFF2-40B4-BE49-F238E27FC236}">
                      <a16:creationId xmlns:a16="http://schemas.microsoft.com/office/drawing/2014/main" id="{13B981B9-A977-1D4E-8BA2-146B9E1E7DBD}"/>
                    </a:ext>
                  </a:extLst>
                </p:cNvPr>
                <p:cNvSpPr>
                  <a:spLocks noChangeArrowheads="1"/>
                </p:cNvSpPr>
                <p:nvPr/>
              </p:nvSpPr>
              <p:spPr bwMode="auto">
                <a:xfrm>
                  <a:off x="4897" y="589"/>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59" name="Rectangle 56">
                  <a:extLst>
                    <a:ext uri="{FF2B5EF4-FFF2-40B4-BE49-F238E27FC236}">
                      <a16:creationId xmlns:a16="http://schemas.microsoft.com/office/drawing/2014/main" id="{2D58D3B7-DA32-4A4D-88F6-27F1013489E6}"/>
                    </a:ext>
                  </a:extLst>
                </p:cNvPr>
                <p:cNvSpPr>
                  <a:spLocks noChangeArrowheads="1"/>
                </p:cNvSpPr>
                <p:nvPr/>
              </p:nvSpPr>
              <p:spPr bwMode="auto">
                <a:xfrm>
                  <a:off x="4637" y="589"/>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60" name="Rectangle 57">
                  <a:extLst>
                    <a:ext uri="{FF2B5EF4-FFF2-40B4-BE49-F238E27FC236}">
                      <a16:creationId xmlns:a16="http://schemas.microsoft.com/office/drawing/2014/main" id="{77FB9A4B-9339-BA43-A7CC-0DEBA5590057}"/>
                    </a:ext>
                  </a:extLst>
                </p:cNvPr>
                <p:cNvSpPr>
                  <a:spLocks noChangeArrowheads="1"/>
                </p:cNvSpPr>
                <p:nvPr/>
              </p:nvSpPr>
              <p:spPr bwMode="auto">
                <a:xfrm>
                  <a:off x="4375" y="589"/>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61" name="Rectangle 58">
                  <a:extLst>
                    <a:ext uri="{FF2B5EF4-FFF2-40B4-BE49-F238E27FC236}">
                      <a16:creationId xmlns:a16="http://schemas.microsoft.com/office/drawing/2014/main" id="{6A812724-757D-C94D-BAD5-0A0F700443A2}"/>
                    </a:ext>
                  </a:extLst>
                </p:cNvPr>
                <p:cNvSpPr>
                  <a:spLocks noChangeArrowheads="1"/>
                </p:cNvSpPr>
                <p:nvPr/>
              </p:nvSpPr>
              <p:spPr bwMode="auto">
                <a:xfrm>
                  <a:off x="4114" y="589"/>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62" name="Rectangle 59">
                  <a:extLst>
                    <a:ext uri="{FF2B5EF4-FFF2-40B4-BE49-F238E27FC236}">
                      <a16:creationId xmlns:a16="http://schemas.microsoft.com/office/drawing/2014/main" id="{8D462775-1343-6849-816F-6E9305188A55}"/>
                    </a:ext>
                  </a:extLst>
                </p:cNvPr>
                <p:cNvSpPr>
                  <a:spLocks noChangeArrowheads="1"/>
                </p:cNvSpPr>
                <p:nvPr/>
              </p:nvSpPr>
              <p:spPr bwMode="auto">
                <a:xfrm>
                  <a:off x="3854" y="589"/>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63" name="Rectangle 60">
                  <a:extLst>
                    <a:ext uri="{FF2B5EF4-FFF2-40B4-BE49-F238E27FC236}">
                      <a16:creationId xmlns:a16="http://schemas.microsoft.com/office/drawing/2014/main" id="{E8A02841-D4D3-4A4A-80CB-38F7BF1ABBD5}"/>
                    </a:ext>
                  </a:extLst>
                </p:cNvPr>
                <p:cNvSpPr>
                  <a:spLocks noChangeArrowheads="1"/>
                </p:cNvSpPr>
                <p:nvPr/>
              </p:nvSpPr>
              <p:spPr bwMode="auto">
                <a:xfrm>
                  <a:off x="3592" y="589"/>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64" name="Rectangle 61">
                  <a:extLst>
                    <a:ext uri="{FF2B5EF4-FFF2-40B4-BE49-F238E27FC236}">
                      <a16:creationId xmlns:a16="http://schemas.microsoft.com/office/drawing/2014/main" id="{DF4A706B-5296-5347-9B8B-16D0D0B95CFE}"/>
                    </a:ext>
                  </a:extLst>
                </p:cNvPr>
                <p:cNvSpPr>
                  <a:spLocks noChangeArrowheads="1"/>
                </p:cNvSpPr>
                <p:nvPr/>
              </p:nvSpPr>
              <p:spPr bwMode="auto">
                <a:xfrm>
                  <a:off x="3331" y="589"/>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65" name="Rectangle 62">
                  <a:extLst>
                    <a:ext uri="{FF2B5EF4-FFF2-40B4-BE49-F238E27FC236}">
                      <a16:creationId xmlns:a16="http://schemas.microsoft.com/office/drawing/2014/main" id="{B239A506-5337-8D42-BD57-FC22382CFBA8}"/>
                    </a:ext>
                  </a:extLst>
                </p:cNvPr>
                <p:cNvSpPr>
                  <a:spLocks noChangeArrowheads="1"/>
                </p:cNvSpPr>
                <p:nvPr/>
              </p:nvSpPr>
              <p:spPr bwMode="auto">
                <a:xfrm>
                  <a:off x="3069" y="589"/>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66" name="Rectangle 63">
                  <a:extLst>
                    <a:ext uri="{FF2B5EF4-FFF2-40B4-BE49-F238E27FC236}">
                      <a16:creationId xmlns:a16="http://schemas.microsoft.com/office/drawing/2014/main" id="{ADF2A92C-15A7-0A4E-9791-0401A739443F}"/>
                    </a:ext>
                  </a:extLst>
                </p:cNvPr>
                <p:cNvSpPr>
                  <a:spLocks noChangeArrowheads="1"/>
                </p:cNvSpPr>
                <p:nvPr/>
              </p:nvSpPr>
              <p:spPr bwMode="auto">
                <a:xfrm>
                  <a:off x="2809" y="589"/>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67" name="Line 64">
                  <a:extLst>
                    <a:ext uri="{FF2B5EF4-FFF2-40B4-BE49-F238E27FC236}">
                      <a16:creationId xmlns:a16="http://schemas.microsoft.com/office/drawing/2014/main" id="{AD2A2DE2-3322-2041-AA68-FAF0283A9551}"/>
                    </a:ext>
                  </a:extLst>
                </p:cNvPr>
                <p:cNvSpPr>
                  <a:spLocks noChangeShapeType="1"/>
                </p:cNvSpPr>
                <p:nvPr/>
              </p:nvSpPr>
              <p:spPr bwMode="auto">
                <a:xfrm>
                  <a:off x="2809" y="589"/>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68" name="Line 65">
                  <a:extLst>
                    <a:ext uri="{FF2B5EF4-FFF2-40B4-BE49-F238E27FC236}">
                      <a16:creationId xmlns:a16="http://schemas.microsoft.com/office/drawing/2014/main" id="{F0AD9E42-8EEA-3648-86B7-5C5E0093A31F}"/>
                    </a:ext>
                  </a:extLst>
                </p:cNvPr>
                <p:cNvSpPr>
                  <a:spLocks noChangeShapeType="1"/>
                </p:cNvSpPr>
                <p:nvPr/>
              </p:nvSpPr>
              <p:spPr bwMode="auto">
                <a:xfrm>
                  <a:off x="2809" y="721"/>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69" name="Line 66">
                  <a:extLst>
                    <a:ext uri="{FF2B5EF4-FFF2-40B4-BE49-F238E27FC236}">
                      <a16:creationId xmlns:a16="http://schemas.microsoft.com/office/drawing/2014/main" id="{BD8CE668-9176-B444-8367-9C51F7D92384}"/>
                    </a:ext>
                  </a:extLst>
                </p:cNvPr>
                <p:cNvSpPr>
                  <a:spLocks noChangeShapeType="1"/>
                </p:cNvSpPr>
                <p:nvPr/>
              </p:nvSpPr>
              <p:spPr bwMode="auto">
                <a:xfrm>
                  <a:off x="2809" y="589"/>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70" name="Line 67">
                  <a:extLst>
                    <a:ext uri="{FF2B5EF4-FFF2-40B4-BE49-F238E27FC236}">
                      <a16:creationId xmlns:a16="http://schemas.microsoft.com/office/drawing/2014/main" id="{CFFA8DC1-E55D-6245-994D-0CD3616EDECC}"/>
                    </a:ext>
                  </a:extLst>
                </p:cNvPr>
                <p:cNvSpPr>
                  <a:spLocks noChangeShapeType="1"/>
                </p:cNvSpPr>
                <p:nvPr/>
              </p:nvSpPr>
              <p:spPr bwMode="auto">
                <a:xfrm>
                  <a:off x="3069" y="589"/>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71" name="Line 68">
                  <a:extLst>
                    <a:ext uri="{FF2B5EF4-FFF2-40B4-BE49-F238E27FC236}">
                      <a16:creationId xmlns:a16="http://schemas.microsoft.com/office/drawing/2014/main" id="{BBF21B17-CD8B-4542-B181-E3030F5AD622}"/>
                    </a:ext>
                  </a:extLst>
                </p:cNvPr>
                <p:cNvSpPr>
                  <a:spLocks noChangeShapeType="1"/>
                </p:cNvSpPr>
                <p:nvPr/>
              </p:nvSpPr>
              <p:spPr bwMode="auto">
                <a:xfrm>
                  <a:off x="3331" y="589"/>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72" name="Line 69">
                  <a:extLst>
                    <a:ext uri="{FF2B5EF4-FFF2-40B4-BE49-F238E27FC236}">
                      <a16:creationId xmlns:a16="http://schemas.microsoft.com/office/drawing/2014/main" id="{4DF3D65C-62AE-3144-A5DD-8925FAAB9B10}"/>
                    </a:ext>
                  </a:extLst>
                </p:cNvPr>
                <p:cNvSpPr>
                  <a:spLocks noChangeShapeType="1"/>
                </p:cNvSpPr>
                <p:nvPr/>
              </p:nvSpPr>
              <p:spPr bwMode="auto">
                <a:xfrm>
                  <a:off x="3592" y="589"/>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73" name="Line 70">
                  <a:extLst>
                    <a:ext uri="{FF2B5EF4-FFF2-40B4-BE49-F238E27FC236}">
                      <a16:creationId xmlns:a16="http://schemas.microsoft.com/office/drawing/2014/main" id="{7527F030-AA25-904F-9E7D-B67D7E4AD57D}"/>
                    </a:ext>
                  </a:extLst>
                </p:cNvPr>
                <p:cNvSpPr>
                  <a:spLocks noChangeShapeType="1"/>
                </p:cNvSpPr>
                <p:nvPr/>
              </p:nvSpPr>
              <p:spPr bwMode="auto">
                <a:xfrm>
                  <a:off x="3854" y="589"/>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74" name="Line 71">
                  <a:extLst>
                    <a:ext uri="{FF2B5EF4-FFF2-40B4-BE49-F238E27FC236}">
                      <a16:creationId xmlns:a16="http://schemas.microsoft.com/office/drawing/2014/main" id="{F9BE0509-2313-F84E-8BEB-46825B00EF9A}"/>
                    </a:ext>
                  </a:extLst>
                </p:cNvPr>
                <p:cNvSpPr>
                  <a:spLocks noChangeShapeType="1"/>
                </p:cNvSpPr>
                <p:nvPr/>
              </p:nvSpPr>
              <p:spPr bwMode="auto">
                <a:xfrm>
                  <a:off x="4114" y="589"/>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75" name="Line 72">
                  <a:extLst>
                    <a:ext uri="{FF2B5EF4-FFF2-40B4-BE49-F238E27FC236}">
                      <a16:creationId xmlns:a16="http://schemas.microsoft.com/office/drawing/2014/main" id="{637C3C5E-0566-6F47-9FB7-97D239707EBE}"/>
                    </a:ext>
                  </a:extLst>
                </p:cNvPr>
                <p:cNvSpPr>
                  <a:spLocks noChangeShapeType="1"/>
                </p:cNvSpPr>
                <p:nvPr/>
              </p:nvSpPr>
              <p:spPr bwMode="auto">
                <a:xfrm>
                  <a:off x="4375" y="589"/>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76" name="Line 73">
                  <a:extLst>
                    <a:ext uri="{FF2B5EF4-FFF2-40B4-BE49-F238E27FC236}">
                      <a16:creationId xmlns:a16="http://schemas.microsoft.com/office/drawing/2014/main" id="{099D09BA-DD0B-1F42-A7E7-BFC8DD9464D7}"/>
                    </a:ext>
                  </a:extLst>
                </p:cNvPr>
                <p:cNvSpPr>
                  <a:spLocks noChangeShapeType="1"/>
                </p:cNvSpPr>
                <p:nvPr/>
              </p:nvSpPr>
              <p:spPr bwMode="auto">
                <a:xfrm>
                  <a:off x="4637" y="589"/>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77" name="Line 74">
                  <a:extLst>
                    <a:ext uri="{FF2B5EF4-FFF2-40B4-BE49-F238E27FC236}">
                      <a16:creationId xmlns:a16="http://schemas.microsoft.com/office/drawing/2014/main" id="{05DEC13E-36AE-CA48-A114-7C5D1A1C1150}"/>
                    </a:ext>
                  </a:extLst>
                </p:cNvPr>
                <p:cNvSpPr>
                  <a:spLocks noChangeShapeType="1"/>
                </p:cNvSpPr>
                <p:nvPr/>
              </p:nvSpPr>
              <p:spPr bwMode="auto">
                <a:xfrm>
                  <a:off x="4897" y="589"/>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78" name="Line 75">
                  <a:extLst>
                    <a:ext uri="{FF2B5EF4-FFF2-40B4-BE49-F238E27FC236}">
                      <a16:creationId xmlns:a16="http://schemas.microsoft.com/office/drawing/2014/main" id="{34CF5103-7A64-D047-A4D1-D6A85F246A7E}"/>
                    </a:ext>
                  </a:extLst>
                </p:cNvPr>
                <p:cNvSpPr>
                  <a:spLocks noChangeShapeType="1"/>
                </p:cNvSpPr>
                <p:nvPr/>
              </p:nvSpPr>
              <p:spPr bwMode="auto">
                <a:xfrm>
                  <a:off x="5159" y="589"/>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sz="700"/>
                </a:p>
              </p:txBody>
            </p:sp>
            <p:sp>
              <p:nvSpPr>
                <p:cNvPr id="79" name="Line 76">
                  <a:extLst>
                    <a:ext uri="{FF2B5EF4-FFF2-40B4-BE49-F238E27FC236}">
                      <a16:creationId xmlns:a16="http://schemas.microsoft.com/office/drawing/2014/main" id="{C64F1BB4-A3EE-7447-A1A7-7A5A67F385EE}"/>
                    </a:ext>
                  </a:extLst>
                </p:cNvPr>
                <p:cNvSpPr>
                  <a:spLocks noChangeShapeType="1"/>
                </p:cNvSpPr>
                <p:nvPr/>
              </p:nvSpPr>
              <p:spPr bwMode="auto">
                <a:xfrm>
                  <a:off x="5420" y="589"/>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80" name="Rectangle 77">
                  <a:extLst>
                    <a:ext uri="{FF2B5EF4-FFF2-40B4-BE49-F238E27FC236}">
                      <a16:creationId xmlns:a16="http://schemas.microsoft.com/office/drawing/2014/main" id="{150E76AC-78A6-EE46-8EC8-71A62D0235B1}"/>
                    </a:ext>
                  </a:extLst>
                </p:cNvPr>
                <p:cNvSpPr>
                  <a:spLocks noChangeArrowheads="1"/>
                </p:cNvSpPr>
                <p:nvPr/>
              </p:nvSpPr>
              <p:spPr bwMode="auto">
                <a:xfrm>
                  <a:off x="5159" y="754"/>
                  <a:ext cx="261" cy="13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800"/>
                    <a:t>10</a:t>
                  </a:r>
                </a:p>
              </p:txBody>
            </p:sp>
            <p:sp>
              <p:nvSpPr>
                <p:cNvPr id="81" name="Rectangle 78">
                  <a:extLst>
                    <a:ext uri="{FF2B5EF4-FFF2-40B4-BE49-F238E27FC236}">
                      <a16:creationId xmlns:a16="http://schemas.microsoft.com/office/drawing/2014/main" id="{66255C41-15B4-5D44-AB4A-6B47255B1160}"/>
                    </a:ext>
                  </a:extLst>
                </p:cNvPr>
                <p:cNvSpPr>
                  <a:spLocks noChangeArrowheads="1"/>
                </p:cNvSpPr>
                <p:nvPr/>
              </p:nvSpPr>
              <p:spPr bwMode="auto">
                <a:xfrm>
                  <a:off x="4897" y="754"/>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82" name="Rectangle 79">
                  <a:extLst>
                    <a:ext uri="{FF2B5EF4-FFF2-40B4-BE49-F238E27FC236}">
                      <a16:creationId xmlns:a16="http://schemas.microsoft.com/office/drawing/2014/main" id="{BDF90E51-2350-724D-B5C2-916DC9154187}"/>
                    </a:ext>
                  </a:extLst>
                </p:cNvPr>
                <p:cNvSpPr>
                  <a:spLocks noChangeArrowheads="1"/>
                </p:cNvSpPr>
                <p:nvPr/>
              </p:nvSpPr>
              <p:spPr bwMode="auto">
                <a:xfrm>
                  <a:off x="4637" y="754"/>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83" name="Rectangle 80">
                  <a:extLst>
                    <a:ext uri="{FF2B5EF4-FFF2-40B4-BE49-F238E27FC236}">
                      <a16:creationId xmlns:a16="http://schemas.microsoft.com/office/drawing/2014/main" id="{3A507AA5-B6FE-B148-8242-477136FCB113}"/>
                    </a:ext>
                  </a:extLst>
                </p:cNvPr>
                <p:cNvSpPr>
                  <a:spLocks noChangeArrowheads="1"/>
                </p:cNvSpPr>
                <p:nvPr/>
              </p:nvSpPr>
              <p:spPr bwMode="auto">
                <a:xfrm>
                  <a:off x="4375" y="754"/>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84" name="Rectangle 81">
                  <a:extLst>
                    <a:ext uri="{FF2B5EF4-FFF2-40B4-BE49-F238E27FC236}">
                      <a16:creationId xmlns:a16="http://schemas.microsoft.com/office/drawing/2014/main" id="{F813CE68-4897-DF4D-9E0F-B00456A0B8CE}"/>
                    </a:ext>
                  </a:extLst>
                </p:cNvPr>
                <p:cNvSpPr>
                  <a:spLocks noChangeArrowheads="1"/>
                </p:cNvSpPr>
                <p:nvPr/>
              </p:nvSpPr>
              <p:spPr bwMode="auto">
                <a:xfrm>
                  <a:off x="4114" y="754"/>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85" name="Rectangle 82">
                  <a:extLst>
                    <a:ext uri="{FF2B5EF4-FFF2-40B4-BE49-F238E27FC236}">
                      <a16:creationId xmlns:a16="http://schemas.microsoft.com/office/drawing/2014/main" id="{26013042-333E-3540-97EB-0BCB1A0299E4}"/>
                    </a:ext>
                  </a:extLst>
                </p:cNvPr>
                <p:cNvSpPr>
                  <a:spLocks noChangeArrowheads="1"/>
                </p:cNvSpPr>
                <p:nvPr/>
              </p:nvSpPr>
              <p:spPr bwMode="auto">
                <a:xfrm>
                  <a:off x="3854" y="754"/>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86" name="Rectangle 83">
                  <a:extLst>
                    <a:ext uri="{FF2B5EF4-FFF2-40B4-BE49-F238E27FC236}">
                      <a16:creationId xmlns:a16="http://schemas.microsoft.com/office/drawing/2014/main" id="{EDBAC70C-801C-ED48-B918-553A85CDCA60}"/>
                    </a:ext>
                  </a:extLst>
                </p:cNvPr>
                <p:cNvSpPr>
                  <a:spLocks noChangeArrowheads="1"/>
                </p:cNvSpPr>
                <p:nvPr/>
              </p:nvSpPr>
              <p:spPr bwMode="auto">
                <a:xfrm>
                  <a:off x="3592" y="754"/>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87" name="Rectangle 84">
                  <a:extLst>
                    <a:ext uri="{FF2B5EF4-FFF2-40B4-BE49-F238E27FC236}">
                      <a16:creationId xmlns:a16="http://schemas.microsoft.com/office/drawing/2014/main" id="{DEEC8DC7-108F-7940-8174-AC717FBECEE0}"/>
                    </a:ext>
                  </a:extLst>
                </p:cNvPr>
                <p:cNvSpPr>
                  <a:spLocks noChangeArrowheads="1"/>
                </p:cNvSpPr>
                <p:nvPr/>
              </p:nvSpPr>
              <p:spPr bwMode="auto">
                <a:xfrm>
                  <a:off x="3331" y="754"/>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88" name="Rectangle 85">
                  <a:extLst>
                    <a:ext uri="{FF2B5EF4-FFF2-40B4-BE49-F238E27FC236}">
                      <a16:creationId xmlns:a16="http://schemas.microsoft.com/office/drawing/2014/main" id="{9DBF45D1-E8CD-6A4D-A41F-60E237191E11}"/>
                    </a:ext>
                  </a:extLst>
                </p:cNvPr>
                <p:cNvSpPr>
                  <a:spLocks noChangeArrowheads="1"/>
                </p:cNvSpPr>
                <p:nvPr/>
              </p:nvSpPr>
              <p:spPr bwMode="auto">
                <a:xfrm>
                  <a:off x="3069" y="754"/>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89" name="Rectangle 86">
                  <a:extLst>
                    <a:ext uri="{FF2B5EF4-FFF2-40B4-BE49-F238E27FC236}">
                      <a16:creationId xmlns:a16="http://schemas.microsoft.com/office/drawing/2014/main" id="{36B0C344-0283-B945-9AE5-C14253FE4BDB}"/>
                    </a:ext>
                  </a:extLst>
                </p:cNvPr>
                <p:cNvSpPr>
                  <a:spLocks noChangeArrowheads="1"/>
                </p:cNvSpPr>
                <p:nvPr/>
              </p:nvSpPr>
              <p:spPr bwMode="auto">
                <a:xfrm>
                  <a:off x="2809" y="754"/>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90" name="Line 87">
                  <a:extLst>
                    <a:ext uri="{FF2B5EF4-FFF2-40B4-BE49-F238E27FC236}">
                      <a16:creationId xmlns:a16="http://schemas.microsoft.com/office/drawing/2014/main" id="{3D6F4261-F412-0B4D-83AA-3453CBC09EC3}"/>
                    </a:ext>
                  </a:extLst>
                </p:cNvPr>
                <p:cNvSpPr>
                  <a:spLocks noChangeShapeType="1"/>
                </p:cNvSpPr>
                <p:nvPr/>
              </p:nvSpPr>
              <p:spPr bwMode="auto">
                <a:xfrm>
                  <a:off x="2809" y="754"/>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91" name="Line 88">
                  <a:extLst>
                    <a:ext uri="{FF2B5EF4-FFF2-40B4-BE49-F238E27FC236}">
                      <a16:creationId xmlns:a16="http://schemas.microsoft.com/office/drawing/2014/main" id="{7CAE60A6-6A6F-2746-9D06-49FDB83B6F91}"/>
                    </a:ext>
                  </a:extLst>
                </p:cNvPr>
                <p:cNvSpPr>
                  <a:spLocks noChangeShapeType="1"/>
                </p:cNvSpPr>
                <p:nvPr/>
              </p:nvSpPr>
              <p:spPr bwMode="auto">
                <a:xfrm>
                  <a:off x="2809" y="886"/>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92" name="Line 89">
                  <a:extLst>
                    <a:ext uri="{FF2B5EF4-FFF2-40B4-BE49-F238E27FC236}">
                      <a16:creationId xmlns:a16="http://schemas.microsoft.com/office/drawing/2014/main" id="{D88E38C7-3A77-F142-81EC-D30A5C3ED187}"/>
                    </a:ext>
                  </a:extLst>
                </p:cNvPr>
                <p:cNvSpPr>
                  <a:spLocks noChangeShapeType="1"/>
                </p:cNvSpPr>
                <p:nvPr/>
              </p:nvSpPr>
              <p:spPr bwMode="auto">
                <a:xfrm>
                  <a:off x="2809" y="754"/>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93" name="Line 90">
                  <a:extLst>
                    <a:ext uri="{FF2B5EF4-FFF2-40B4-BE49-F238E27FC236}">
                      <a16:creationId xmlns:a16="http://schemas.microsoft.com/office/drawing/2014/main" id="{63FD8720-FF03-7D4A-AA0F-2E8033297F65}"/>
                    </a:ext>
                  </a:extLst>
                </p:cNvPr>
                <p:cNvSpPr>
                  <a:spLocks noChangeShapeType="1"/>
                </p:cNvSpPr>
                <p:nvPr/>
              </p:nvSpPr>
              <p:spPr bwMode="auto">
                <a:xfrm>
                  <a:off x="3069" y="75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94" name="Line 91">
                  <a:extLst>
                    <a:ext uri="{FF2B5EF4-FFF2-40B4-BE49-F238E27FC236}">
                      <a16:creationId xmlns:a16="http://schemas.microsoft.com/office/drawing/2014/main" id="{EC02D95A-F463-5D41-AF86-FFB760232B92}"/>
                    </a:ext>
                  </a:extLst>
                </p:cNvPr>
                <p:cNvSpPr>
                  <a:spLocks noChangeShapeType="1"/>
                </p:cNvSpPr>
                <p:nvPr/>
              </p:nvSpPr>
              <p:spPr bwMode="auto">
                <a:xfrm>
                  <a:off x="3331" y="75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95" name="Line 92">
                  <a:extLst>
                    <a:ext uri="{FF2B5EF4-FFF2-40B4-BE49-F238E27FC236}">
                      <a16:creationId xmlns:a16="http://schemas.microsoft.com/office/drawing/2014/main" id="{9F499641-1FAE-2A4B-B379-7CCA260D2FB0}"/>
                    </a:ext>
                  </a:extLst>
                </p:cNvPr>
                <p:cNvSpPr>
                  <a:spLocks noChangeShapeType="1"/>
                </p:cNvSpPr>
                <p:nvPr/>
              </p:nvSpPr>
              <p:spPr bwMode="auto">
                <a:xfrm>
                  <a:off x="3592" y="75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96" name="Line 93">
                  <a:extLst>
                    <a:ext uri="{FF2B5EF4-FFF2-40B4-BE49-F238E27FC236}">
                      <a16:creationId xmlns:a16="http://schemas.microsoft.com/office/drawing/2014/main" id="{F8E7E3D3-2DC2-1541-8C44-EDBCC1A7F558}"/>
                    </a:ext>
                  </a:extLst>
                </p:cNvPr>
                <p:cNvSpPr>
                  <a:spLocks noChangeShapeType="1"/>
                </p:cNvSpPr>
                <p:nvPr/>
              </p:nvSpPr>
              <p:spPr bwMode="auto">
                <a:xfrm>
                  <a:off x="3854" y="75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97" name="Line 94">
                  <a:extLst>
                    <a:ext uri="{FF2B5EF4-FFF2-40B4-BE49-F238E27FC236}">
                      <a16:creationId xmlns:a16="http://schemas.microsoft.com/office/drawing/2014/main" id="{413E253B-37B0-FF4F-9437-FEDAA7705FA0}"/>
                    </a:ext>
                  </a:extLst>
                </p:cNvPr>
                <p:cNvSpPr>
                  <a:spLocks noChangeShapeType="1"/>
                </p:cNvSpPr>
                <p:nvPr/>
              </p:nvSpPr>
              <p:spPr bwMode="auto">
                <a:xfrm>
                  <a:off x="4114" y="75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98" name="Line 95">
                  <a:extLst>
                    <a:ext uri="{FF2B5EF4-FFF2-40B4-BE49-F238E27FC236}">
                      <a16:creationId xmlns:a16="http://schemas.microsoft.com/office/drawing/2014/main" id="{9281A652-3102-2741-BE11-DDB178F62580}"/>
                    </a:ext>
                  </a:extLst>
                </p:cNvPr>
                <p:cNvSpPr>
                  <a:spLocks noChangeShapeType="1"/>
                </p:cNvSpPr>
                <p:nvPr/>
              </p:nvSpPr>
              <p:spPr bwMode="auto">
                <a:xfrm>
                  <a:off x="4375" y="75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99" name="Line 96">
                  <a:extLst>
                    <a:ext uri="{FF2B5EF4-FFF2-40B4-BE49-F238E27FC236}">
                      <a16:creationId xmlns:a16="http://schemas.microsoft.com/office/drawing/2014/main" id="{A2DD4567-0AC2-1349-B7BB-2F5E2816A4E8}"/>
                    </a:ext>
                  </a:extLst>
                </p:cNvPr>
                <p:cNvSpPr>
                  <a:spLocks noChangeShapeType="1"/>
                </p:cNvSpPr>
                <p:nvPr/>
              </p:nvSpPr>
              <p:spPr bwMode="auto">
                <a:xfrm>
                  <a:off x="4637" y="75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00" name="Line 97">
                  <a:extLst>
                    <a:ext uri="{FF2B5EF4-FFF2-40B4-BE49-F238E27FC236}">
                      <a16:creationId xmlns:a16="http://schemas.microsoft.com/office/drawing/2014/main" id="{2E274E00-B278-F345-B907-435DD3E6DF3C}"/>
                    </a:ext>
                  </a:extLst>
                </p:cNvPr>
                <p:cNvSpPr>
                  <a:spLocks noChangeShapeType="1"/>
                </p:cNvSpPr>
                <p:nvPr/>
              </p:nvSpPr>
              <p:spPr bwMode="auto">
                <a:xfrm>
                  <a:off x="4897" y="75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01" name="Line 98">
                  <a:extLst>
                    <a:ext uri="{FF2B5EF4-FFF2-40B4-BE49-F238E27FC236}">
                      <a16:creationId xmlns:a16="http://schemas.microsoft.com/office/drawing/2014/main" id="{0B67AFE2-3D5E-D041-89CD-DD9339E03B44}"/>
                    </a:ext>
                  </a:extLst>
                </p:cNvPr>
                <p:cNvSpPr>
                  <a:spLocks noChangeShapeType="1"/>
                </p:cNvSpPr>
                <p:nvPr/>
              </p:nvSpPr>
              <p:spPr bwMode="auto">
                <a:xfrm>
                  <a:off x="5159" y="75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sz="700"/>
                </a:p>
              </p:txBody>
            </p:sp>
            <p:sp>
              <p:nvSpPr>
                <p:cNvPr id="102" name="Line 99">
                  <a:extLst>
                    <a:ext uri="{FF2B5EF4-FFF2-40B4-BE49-F238E27FC236}">
                      <a16:creationId xmlns:a16="http://schemas.microsoft.com/office/drawing/2014/main" id="{406801D9-BF07-B941-8B15-0FAC4BD2364D}"/>
                    </a:ext>
                  </a:extLst>
                </p:cNvPr>
                <p:cNvSpPr>
                  <a:spLocks noChangeShapeType="1"/>
                </p:cNvSpPr>
                <p:nvPr/>
              </p:nvSpPr>
              <p:spPr bwMode="auto">
                <a:xfrm>
                  <a:off x="5420" y="754"/>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03" name="Rectangle 100">
                  <a:extLst>
                    <a:ext uri="{FF2B5EF4-FFF2-40B4-BE49-F238E27FC236}">
                      <a16:creationId xmlns:a16="http://schemas.microsoft.com/office/drawing/2014/main" id="{DF28EF36-0D2D-2140-8EA9-54BC1F4A7AD3}"/>
                    </a:ext>
                  </a:extLst>
                </p:cNvPr>
                <p:cNvSpPr>
                  <a:spLocks noChangeArrowheads="1"/>
                </p:cNvSpPr>
                <p:nvPr/>
              </p:nvSpPr>
              <p:spPr bwMode="auto">
                <a:xfrm>
                  <a:off x="5159" y="920"/>
                  <a:ext cx="261" cy="13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700"/>
                    <a:t>10</a:t>
                  </a:r>
                </a:p>
              </p:txBody>
            </p:sp>
            <p:sp>
              <p:nvSpPr>
                <p:cNvPr id="104" name="Rectangle 101">
                  <a:extLst>
                    <a:ext uri="{FF2B5EF4-FFF2-40B4-BE49-F238E27FC236}">
                      <a16:creationId xmlns:a16="http://schemas.microsoft.com/office/drawing/2014/main" id="{4D9E40D9-B6E7-1E4E-B96D-A866BAF047CE}"/>
                    </a:ext>
                  </a:extLst>
                </p:cNvPr>
                <p:cNvSpPr>
                  <a:spLocks noChangeArrowheads="1"/>
                </p:cNvSpPr>
                <p:nvPr/>
              </p:nvSpPr>
              <p:spPr bwMode="auto">
                <a:xfrm>
                  <a:off x="4897" y="920"/>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105" name="Rectangle 102">
                  <a:extLst>
                    <a:ext uri="{FF2B5EF4-FFF2-40B4-BE49-F238E27FC236}">
                      <a16:creationId xmlns:a16="http://schemas.microsoft.com/office/drawing/2014/main" id="{E254287B-0231-4D47-A93C-BDE5FCF6CF47}"/>
                    </a:ext>
                  </a:extLst>
                </p:cNvPr>
                <p:cNvSpPr>
                  <a:spLocks noChangeArrowheads="1"/>
                </p:cNvSpPr>
                <p:nvPr/>
              </p:nvSpPr>
              <p:spPr bwMode="auto">
                <a:xfrm>
                  <a:off x="4637" y="920"/>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106" name="Rectangle 103">
                  <a:extLst>
                    <a:ext uri="{FF2B5EF4-FFF2-40B4-BE49-F238E27FC236}">
                      <a16:creationId xmlns:a16="http://schemas.microsoft.com/office/drawing/2014/main" id="{DD7E0A59-00A9-6746-A782-625C2F9A075C}"/>
                    </a:ext>
                  </a:extLst>
                </p:cNvPr>
                <p:cNvSpPr>
                  <a:spLocks noChangeArrowheads="1"/>
                </p:cNvSpPr>
                <p:nvPr/>
              </p:nvSpPr>
              <p:spPr bwMode="auto">
                <a:xfrm>
                  <a:off x="4375" y="920"/>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107" name="Rectangle 104">
                  <a:extLst>
                    <a:ext uri="{FF2B5EF4-FFF2-40B4-BE49-F238E27FC236}">
                      <a16:creationId xmlns:a16="http://schemas.microsoft.com/office/drawing/2014/main" id="{1E11E6D8-B7AC-F645-A861-4A23F6D10439}"/>
                    </a:ext>
                  </a:extLst>
                </p:cNvPr>
                <p:cNvSpPr>
                  <a:spLocks noChangeArrowheads="1"/>
                </p:cNvSpPr>
                <p:nvPr/>
              </p:nvSpPr>
              <p:spPr bwMode="auto">
                <a:xfrm>
                  <a:off x="4114" y="920"/>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108" name="Rectangle 105">
                  <a:extLst>
                    <a:ext uri="{FF2B5EF4-FFF2-40B4-BE49-F238E27FC236}">
                      <a16:creationId xmlns:a16="http://schemas.microsoft.com/office/drawing/2014/main" id="{3234D1A9-367A-EF41-8B88-FDBB39FF304D}"/>
                    </a:ext>
                  </a:extLst>
                </p:cNvPr>
                <p:cNvSpPr>
                  <a:spLocks noChangeArrowheads="1"/>
                </p:cNvSpPr>
                <p:nvPr/>
              </p:nvSpPr>
              <p:spPr bwMode="auto">
                <a:xfrm>
                  <a:off x="3854" y="920"/>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109" name="Rectangle 106">
                  <a:extLst>
                    <a:ext uri="{FF2B5EF4-FFF2-40B4-BE49-F238E27FC236}">
                      <a16:creationId xmlns:a16="http://schemas.microsoft.com/office/drawing/2014/main" id="{64D64853-A4D9-AF4E-B7E2-321F2CEFDDBF}"/>
                    </a:ext>
                  </a:extLst>
                </p:cNvPr>
                <p:cNvSpPr>
                  <a:spLocks noChangeArrowheads="1"/>
                </p:cNvSpPr>
                <p:nvPr/>
              </p:nvSpPr>
              <p:spPr bwMode="auto">
                <a:xfrm>
                  <a:off x="3592" y="920"/>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110" name="Rectangle 107">
                  <a:extLst>
                    <a:ext uri="{FF2B5EF4-FFF2-40B4-BE49-F238E27FC236}">
                      <a16:creationId xmlns:a16="http://schemas.microsoft.com/office/drawing/2014/main" id="{49392FD1-08F9-2B4D-BE99-0AE116CEA7E3}"/>
                    </a:ext>
                  </a:extLst>
                </p:cNvPr>
                <p:cNvSpPr>
                  <a:spLocks noChangeArrowheads="1"/>
                </p:cNvSpPr>
                <p:nvPr/>
              </p:nvSpPr>
              <p:spPr bwMode="auto">
                <a:xfrm>
                  <a:off x="3331" y="920"/>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111" name="Rectangle 108">
                  <a:extLst>
                    <a:ext uri="{FF2B5EF4-FFF2-40B4-BE49-F238E27FC236}">
                      <a16:creationId xmlns:a16="http://schemas.microsoft.com/office/drawing/2014/main" id="{80B6DCF0-A240-5A42-8F9F-0442F61180F8}"/>
                    </a:ext>
                  </a:extLst>
                </p:cNvPr>
                <p:cNvSpPr>
                  <a:spLocks noChangeArrowheads="1"/>
                </p:cNvSpPr>
                <p:nvPr/>
              </p:nvSpPr>
              <p:spPr bwMode="auto">
                <a:xfrm>
                  <a:off x="3069" y="920"/>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112" name="Rectangle 109">
                  <a:extLst>
                    <a:ext uri="{FF2B5EF4-FFF2-40B4-BE49-F238E27FC236}">
                      <a16:creationId xmlns:a16="http://schemas.microsoft.com/office/drawing/2014/main" id="{EF98734D-98B2-1A47-99D4-56CC89464716}"/>
                    </a:ext>
                  </a:extLst>
                </p:cNvPr>
                <p:cNvSpPr>
                  <a:spLocks noChangeArrowheads="1"/>
                </p:cNvSpPr>
                <p:nvPr/>
              </p:nvSpPr>
              <p:spPr bwMode="auto">
                <a:xfrm>
                  <a:off x="2809" y="920"/>
                  <a:ext cx="260" cy="132"/>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113" name="Line 110">
                  <a:extLst>
                    <a:ext uri="{FF2B5EF4-FFF2-40B4-BE49-F238E27FC236}">
                      <a16:creationId xmlns:a16="http://schemas.microsoft.com/office/drawing/2014/main" id="{874487FD-83CB-9047-A827-FE286A92E86F}"/>
                    </a:ext>
                  </a:extLst>
                </p:cNvPr>
                <p:cNvSpPr>
                  <a:spLocks noChangeShapeType="1"/>
                </p:cNvSpPr>
                <p:nvPr/>
              </p:nvSpPr>
              <p:spPr bwMode="auto">
                <a:xfrm>
                  <a:off x="2809" y="920"/>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14" name="Line 111">
                  <a:extLst>
                    <a:ext uri="{FF2B5EF4-FFF2-40B4-BE49-F238E27FC236}">
                      <a16:creationId xmlns:a16="http://schemas.microsoft.com/office/drawing/2014/main" id="{C0C2299E-2457-8946-94DE-CA76517A7341}"/>
                    </a:ext>
                  </a:extLst>
                </p:cNvPr>
                <p:cNvSpPr>
                  <a:spLocks noChangeShapeType="1"/>
                </p:cNvSpPr>
                <p:nvPr/>
              </p:nvSpPr>
              <p:spPr bwMode="auto">
                <a:xfrm>
                  <a:off x="2809" y="1052"/>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15" name="Line 112">
                  <a:extLst>
                    <a:ext uri="{FF2B5EF4-FFF2-40B4-BE49-F238E27FC236}">
                      <a16:creationId xmlns:a16="http://schemas.microsoft.com/office/drawing/2014/main" id="{84D2A293-4A3A-A74A-9A08-9CFA4A91CF64}"/>
                    </a:ext>
                  </a:extLst>
                </p:cNvPr>
                <p:cNvSpPr>
                  <a:spLocks noChangeShapeType="1"/>
                </p:cNvSpPr>
                <p:nvPr/>
              </p:nvSpPr>
              <p:spPr bwMode="auto">
                <a:xfrm>
                  <a:off x="2809" y="920"/>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16" name="Line 113">
                  <a:extLst>
                    <a:ext uri="{FF2B5EF4-FFF2-40B4-BE49-F238E27FC236}">
                      <a16:creationId xmlns:a16="http://schemas.microsoft.com/office/drawing/2014/main" id="{C9CDF0CF-8FB7-584D-9918-66B46031A6EA}"/>
                    </a:ext>
                  </a:extLst>
                </p:cNvPr>
                <p:cNvSpPr>
                  <a:spLocks noChangeShapeType="1"/>
                </p:cNvSpPr>
                <p:nvPr/>
              </p:nvSpPr>
              <p:spPr bwMode="auto">
                <a:xfrm>
                  <a:off x="3069" y="92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17" name="Line 114">
                  <a:extLst>
                    <a:ext uri="{FF2B5EF4-FFF2-40B4-BE49-F238E27FC236}">
                      <a16:creationId xmlns:a16="http://schemas.microsoft.com/office/drawing/2014/main" id="{4CC39064-FD0F-4844-9124-E3D990F8CCAA}"/>
                    </a:ext>
                  </a:extLst>
                </p:cNvPr>
                <p:cNvSpPr>
                  <a:spLocks noChangeShapeType="1"/>
                </p:cNvSpPr>
                <p:nvPr/>
              </p:nvSpPr>
              <p:spPr bwMode="auto">
                <a:xfrm>
                  <a:off x="3331" y="92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18" name="Line 115">
                  <a:extLst>
                    <a:ext uri="{FF2B5EF4-FFF2-40B4-BE49-F238E27FC236}">
                      <a16:creationId xmlns:a16="http://schemas.microsoft.com/office/drawing/2014/main" id="{51A32BBC-870D-754A-8224-E2BFEEFFA8DD}"/>
                    </a:ext>
                  </a:extLst>
                </p:cNvPr>
                <p:cNvSpPr>
                  <a:spLocks noChangeShapeType="1"/>
                </p:cNvSpPr>
                <p:nvPr/>
              </p:nvSpPr>
              <p:spPr bwMode="auto">
                <a:xfrm>
                  <a:off x="3592" y="92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19" name="Line 116">
                  <a:extLst>
                    <a:ext uri="{FF2B5EF4-FFF2-40B4-BE49-F238E27FC236}">
                      <a16:creationId xmlns:a16="http://schemas.microsoft.com/office/drawing/2014/main" id="{0B114ADC-4402-3648-A6D3-514A760542A6}"/>
                    </a:ext>
                  </a:extLst>
                </p:cNvPr>
                <p:cNvSpPr>
                  <a:spLocks noChangeShapeType="1"/>
                </p:cNvSpPr>
                <p:nvPr/>
              </p:nvSpPr>
              <p:spPr bwMode="auto">
                <a:xfrm>
                  <a:off x="3854" y="92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20" name="Line 117">
                  <a:extLst>
                    <a:ext uri="{FF2B5EF4-FFF2-40B4-BE49-F238E27FC236}">
                      <a16:creationId xmlns:a16="http://schemas.microsoft.com/office/drawing/2014/main" id="{5B7B86DA-A8CF-0F4A-86DB-E84647AAC3D9}"/>
                    </a:ext>
                  </a:extLst>
                </p:cNvPr>
                <p:cNvSpPr>
                  <a:spLocks noChangeShapeType="1"/>
                </p:cNvSpPr>
                <p:nvPr/>
              </p:nvSpPr>
              <p:spPr bwMode="auto">
                <a:xfrm>
                  <a:off x="4114" y="92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21" name="Line 118">
                  <a:extLst>
                    <a:ext uri="{FF2B5EF4-FFF2-40B4-BE49-F238E27FC236}">
                      <a16:creationId xmlns:a16="http://schemas.microsoft.com/office/drawing/2014/main" id="{9B7796DA-5332-E343-A8BE-042C3DC5EFE0}"/>
                    </a:ext>
                  </a:extLst>
                </p:cNvPr>
                <p:cNvSpPr>
                  <a:spLocks noChangeShapeType="1"/>
                </p:cNvSpPr>
                <p:nvPr/>
              </p:nvSpPr>
              <p:spPr bwMode="auto">
                <a:xfrm>
                  <a:off x="4375" y="92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22" name="Line 119">
                  <a:extLst>
                    <a:ext uri="{FF2B5EF4-FFF2-40B4-BE49-F238E27FC236}">
                      <a16:creationId xmlns:a16="http://schemas.microsoft.com/office/drawing/2014/main" id="{30A9CA98-E6DB-014B-AA0D-0D409CF4317B}"/>
                    </a:ext>
                  </a:extLst>
                </p:cNvPr>
                <p:cNvSpPr>
                  <a:spLocks noChangeShapeType="1"/>
                </p:cNvSpPr>
                <p:nvPr/>
              </p:nvSpPr>
              <p:spPr bwMode="auto">
                <a:xfrm>
                  <a:off x="4637" y="92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23" name="Line 120">
                  <a:extLst>
                    <a:ext uri="{FF2B5EF4-FFF2-40B4-BE49-F238E27FC236}">
                      <a16:creationId xmlns:a16="http://schemas.microsoft.com/office/drawing/2014/main" id="{230EAB32-3900-3546-9E73-6AA5892AA54A}"/>
                    </a:ext>
                  </a:extLst>
                </p:cNvPr>
                <p:cNvSpPr>
                  <a:spLocks noChangeShapeType="1"/>
                </p:cNvSpPr>
                <p:nvPr/>
              </p:nvSpPr>
              <p:spPr bwMode="auto">
                <a:xfrm>
                  <a:off x="4897" y="92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24" name="Line 121">
                  <a:extLst>
                    <a:ext uri="{FF2B5EF4-FFF2-40B4-BE49-F238E27FC236}">
                      <a16:creationId xmlns:a16="http://schemas.microsoft.com/office/drawing/2014/main" id="{31AC30DF-B364-974D-9431-C4F39B8C6B0C}"/>
                    </a:ext>
                  </a:extLst>
                </p:cNvPr>
                <p:cNvSpPr>
                  <a:spLocks noChangeShapeType="1"/>
                </p:cNvSpPr>
                <p:nvPr/>
              </p:nvSpPr>
              <p:spPr bwMode="auto">
                <a:xfrm>
                  <a:off x="5159" y="92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25" name="Line 122">
                  <a:extLst>
                    <a:ext uri="{FF2B5EF4-FFF2-40B4-BE49-F238E27FC236}">
                      <a16:creationId xmlns:a16="http://schemas.microsoft.com/office/drawing/2014/main" id="{0B193327-D878-634D-BF6B-3412F0672C56}"/>
                    </a:ext>
                  </a:extLst>
                </p:cNvPr>
                <p:cNvSpPr>
                  <a:spLocks noChangeShapeType="1"/>
                </p:cNvSpPr>
                <p:nvPr/>
              </p:nvSpPr>
              <p:spPr bwMode="auto">
                <a:xfrm>
                  <a:off x="5420" y="920"/>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sz="500" dirty="0"/>
                </a:p>
              </p:txBody>
            </p:sp>
            <p:sp>
              <p:nvSpPr>
                <p:cNvPr id="126" name="Rectangle 123">
                  <a:extLst>
                    <a:ext uri="{FF2B5EF4-FFF2-40B4-BE49-F238E27FC236}">
                      <a16:creationId xmlns:a16="http://schemas.microsoft.com/office/drawing/2014/main" id="{76D48369-9E67-A742-B41C-2ACF8CF08B3F}"/>
                    </a:ext>
                  </a:extLst>
                </p:cNvPr>
                <p:cNvSpPr>
                  <a:spLocks noChangeArrowheads="1"/>
                </p:cNvSpPr>
                <p:nvPr/>
              </p:nvSpPr>
              <p:spPr bwMode="auto">
                <a:xfrm>
                  <a:off x="5159" y="1417"/>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10</a:t>
                  </a:r>
                </a:p>
              </p:txBody>
            </p:sp>
            <p:sp>
              <p:nvSpPr>
                <p:cNvPr id="127" name="Rectangle 124">
                  <a:extLst>
                    <a:ext uri="{FF2B5EF4-FFF2-40B4-BE49-F238E27FC236}">
                      <a16:creationId xmlns:a16="http://schemas.microsoft.com/office/drawing/2014/main" id="{90815E7E-E8EA-974B-96E2-755C1A0BF16B}"/>
                    </a:ext>
                  </a:extLst>
                </p:cNvPr>
                <p:cNvSpPr>
                  <a:spLocks noChangeArrowheads="1"/>
                </p:cNvSpPr>
                <p:nvPr/>
              </p:nvSpPr>
              <p:spPr bwMode="auto">
                <a:xfrm>
                  <a:off x="4897" y="1417"/>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128" name="Rectangle 125">
                  <a:extLst>
                    <a:ext uri="{FF2B5EF4-FFF2-40B4-BE49-F238E27FC236}">
                      <a16:creationId xmlns:a16="http://schemas.microsoft.com/office/drawing/2014/main" id="{832181B6-B13C-FF47-8A59-0FEE8A0D96EF}"/>
                    </a:ext>
                  </a:extLst>
                </p:cNvPr>
                <p:cNvSpPr>
                  <a:spLocks noChangeArrowheads="1"/>
                </p:cNvSpPr>
                <p:nvPr/>
              </p:nvSpPr>
              <p:spPr bwMode="auto">
                <a:xfrm>
                  <a:off x="4637" y="1417"/>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129" name="Rectangle 126">
                  <a:extLst>
                    <a:ext uri="{FF2B5EF4-FFF2-40B4-BE49-F238E27FC236}">
                      <a16:creationId xmlns:a16="http://schemas.microsoft.com/office/drawing/2014/main" id="{F3539104-1161-3C45-8789-C14F02DDEC2C}"/>
                    </a:ext>
                  </a:extLst>
                </p:cNvPr>
                <p:cNvSpPr>
                  <a:spLocks noChangeArrowheads="1"/>
                </p:cNvSpPr>
                <p:nvPr/>
              </p:nvSpPr>
              <p:spPr bwMode="auto">
                <a:xfrm>
                  <a:off x="4375" y="1417"/>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130" name="Rectangle 127">
                  <a:extLst>
                    <a:ext uri="{FF2B5EF4-FFF2-40B4-BE49-F238E27FC236}">
                      <a16:creationId xmlns:a16="http://schemas.microsoft.com/office/drawing/2014/main" id="{650ECF22-CADA-CC49-99B3-3EAA84C7FAAE}"/>
                    </a:ext>
                  </a:extLst>
                </p:cNvPr>
                <p:cNvSpPr>
                  <a:spLocks noChangeArrowheads="1"/>
                </p:cNvSpPr>
                <p:nvPr/>
              </p:nvSpPr>
              <p:spPr bwMode="auto">
                <a:xfrm>
                  <a:off x="4114" y="1417"/>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131" name="Rectangle 128">
                  <a:extLst>
                    <a:ext uri="{FF2B5EF4-FFF2-40B4-BE49-F238E27FC236}">
                      <a16:creationId xmlns:a16="http://schemas.microsoft.com/office/drawing/2014/main" id="{BA87121E-0416-F249-A431-ABC3927561E0}"/>
                    </a:ext>
                  </a:extLst>
                </p:cNvPr>
                <p:cNvSpPr>
                  <a:spLocks noChangeArrowheads="1"/>
                </p:cNvSpPr>
                <p:nvPr/>
              </p:nvSpPr>
              <p:spPr bwMode="auto">
                <a:xfrm>
                  <a:off x="3854" y="1417"/>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132" name="Rectangle 129">
                  <a:extLst>
                    <a:ext uri="{FF2B5EF4-FFF2-40B4-BE49-F238E27FC236}">
                      <a16:creationId xmlns:a16="http://schemas.microsoft.com/office/drawing/2014/main" id="{FB5EC7F6-61B2-9E4F-ADEF-4948A49537BF}"/>
                    </a:ext>
                  </a:extLst>
                </p:cNvPr>
                <p:cNvSpPr>
                  <a:spLocks noChangeArrowheads="1"/>
                </p:cNvSpPr>
                <p:nvPr/>
              </p:nvSpPr>
              <p:spPr bwMode="auto">
                <a:xfrm>
                  <a:off x="3592" y="1417"/>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133" name="Rectangle 130">
                  <a:extLst>
                    <a:ext uri="{FF2B5EF4-FFF2-40B4-BE49-F238E27FC236}">
                      <a16:creationId xmlns:a16="http://schemas.microsoft.com/office/drawing/2014/main" id="{286F1E18-B174-7647-ADCE-A49CC1601FBE}"/>
                    </a:ext>
                  </a:extLst>
                </p:cNvPr>
                <p:cNvSpPr>
                  <a:spLocks noChangeArrowheads="1"/>
                </p:cNvSpPr>
                <p:nvPr/>
              </p:nvSpPr>
              <p:spPr bwMode="auto">
                <a:xfrm>
                  <a:off x="3331" y="1417"/>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134" name="Rectangle 131">
                  <a:extLst>
                    <a:ext uri="{FF2B5EF4-FFF2-40B4-BE49-F238E27FC236}">
                      <a16:creationId xmlns:a16="http://schemas.microsoft.com/office/drawing/2014/main" id="{3BF76309-A1F2-4D45-A712-902CA0836D69}"/>
                    </a:ext>
                  </a:extLst>
                </p:cNvPr>
                <p:cNvSpPr>
                  <a:spLocks noChangeArrowheads="1"/>
                </p:cNvSpPr>
                <p:nvPr/>
              </p:nvSpPr>
              <p:spPr bwMode="auto">
                <a:xfrm>
                  <a:off x="3069" y="1417"/>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135" name="Rectangle 132">
                  <a:extLst>
                    <a:ext uri="{FF2B5EF4-FFF2-40B4-BE49-F238E27FC236}">
                      <a16:creationId xmlns:a16="http://schemas.microsoft.com/office/drawing/2014/main" id="{4A7ADC4B-8A62-E043-AFC8-E5E24337CE27}"/>
                    </a:ext>
                  </a:extLst>
                </p:cNvPr>
                <p:cNvSpPr>
                  <a:spLocks noChangeArrowheads="1"/>
                </p:cNvSpPr>
                <p:nvPr/>
              </p:nvSpPr>
              <p:spPr bwMode="auto">
                <a:xfrm>
                  <a:off x="2809" y="1417"/>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136" name="Line 133">
                  <a:extLst>
                    <a:ext uri="{FF2B5EF4-FFF2-40B4-BE49-F238E27FC236}">
                      <a16:creationId xmlns:a16="http://schemas.microsoft.com/office/drawing/2014/main" id="{E315FB01-F752-2043-AE38-7B89F3A91990}"/>
                    </a:ext>
                  </a:extLst>
                </p:cNvPr>
                <p:cNvSpPr>
                  <a:spLocks noChangeShapeType="1"/>
                </p:cNvSpPr>
                <p:nvPr/>
              </p:nvSpPr>
              <p:spPr bwMode="auto">
                <a:xfrm>
                  <a:off x="2809" y="1417"/>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sz="700"/>
                </a:p>
              </p:txBody>
            </p:sp>
            <p:sp>
              <p:nvSpPr>
                <p:cNvPr id="137" name="Line 134">
                  <a:extLst>
                    <a:ext uri="{FF2B5EF4-FFF2-40B4-BE49-F238E27FC236}">
                      <a16:creationId xmlns:a16="http://schemas.microsoft.com/office/drawing/2014/main" id="{2A4FCDD7-2237-D447-BD4F-4EC8593BA05F}"/>
                    </a:ext>
                  </a:extLst>
                </p:cNvPr>
                <p:cNvSpPr>
                  <a:spLocks noChangeShapeType="1"/>
                </p:cNvSpPr>
                <p:nvPr/>
              </p:nvSpPr>
              <p:spPr bwMode="auto">
                <a:xfrm>
                  <a:off x="2809" y="1549"/>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38" name="Line 135">
                  <a:extLst>
                    <a:ext uri="{FF2B5EF4-FFF2-40B4-BE49-F238E27FC236}">
                      <a16:creationId xmlns:a16="http://schemas.microsoft.com/office/drawing/2014/main" id="{1FBF1B5F-39FF-7845-9B09-230E55864878}"/>
                    </a:ext>
                  </a:extLst>
                </p:cNvPr>
                <p:cNvSpPr>
                  <a:spLocks noChangeShapeType="1"/>
                </p:cNvSpPr>
                <p:nvPr/>
              </p:nvSpPr>
              <p:spPr bwMode="auto">
                <a:xfrm>
                  <a:off x="2809" y="1417"/>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39" name="Line 136">
                  <a:extLst>
                    <a:ext uri="{FF2B5EF4-FFF2-40B4-BE49-F238E27FC236}">
                      <a16:creationId xmlns:a16="http://schemas.microsoft.com/office/drawing/2014/main" id="{8F1ABCBD-041A-4E45-8354-A970CD681F88}"/>
                    </a:ext>
                  </a:extLst>
                </p:cNvPr>
                <p:cNvSpPr>
                  <a:spLocks noChangeShapeType="1"/>
                </p:cNvSpPr>
                <p:nvPr/>
              </p:nvSpPr>
              <p:spPr bwMode="auto">
                <a:xfrm>
                  <a:off x="3069" y="141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40" name="Line 137">
                  <a:extLst>
                    <a:ext uri="{FF2B5EF4-FFF2-40B4-BE49-F238E27FC236}">
                      <a16:creationId xmlns:a16="http://schemas.microsoft.com/office/drawing/2014/main" id="{8BA19943-73AC-0949-BBA5-6036F257DF0F}"/>
                    </a:ext>
                  </a:extLst>
                </p:cNvPr>
                <p:cNvSpPr>
                  <a:spLocks noChangeShapeType="1"/>
                </p:cNvSpPr>
                <p:nvPr/>
              </p:nvSpPr>
              <p:spPr bwMode="auto">
                <a:xfrm>
                  <a:off x="3331" y="141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41" name="Line 138">
                  <a:extLst>
                    <a:ext uri="{FF2B5EF4-FFF2-40B4-BE49-F238E27FC236}">
                      <a16:creationId xmlns:a16="http://schemas.microsoft.com/office/drawing/2014/main" id="{756B2732-3C69-C34F-BC03-C984087BAB90}"/>
                    </a:ext>
                  </a:extLst>
                </p:cNvPr>
                <p:cNvSpPr>
                  <a:spLocks noChangeShapeType="1"/>
                </p:cNvSpPr>
                <p:nvPr/>
              </p:nvSpPr>
              <p:spPr bwMode="auto">
                <a:xfrm>
                  <a:off x="3592" y="141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42" name="Line 139">
                  <a:extLst>
                    <a:ext uri="{FF2B5EF4-FFF2-40B4-BE49-F238E27FC236}">
                      <a16:creationId xmlns:a16="http://schemas.microsoft.com/office/drawing/2014/main" id="{46319B5F-BD92-D64D-B804-554013D362E6}"/>
                    </a:ext>
                  </a:extLst>
                </p:cNvPr>
                <p:cNvSpPr>
                  <a:spLocks noChangeShapeType="1"/>
                </p:cNvSpPr>
                <p:nvPr/>
              </p:nvSpPr>
              <p:spPr bwMode="auto">
                <a:xfrm>
                  <a:off x="3854" y="141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43" name="Line 140">
                  <a:extLst>
                    <a:ext uri="{FF2B5EF4-FFF2-40B4-BE49-F238E27FC236}">
                      <a16:creationId xmlns:a16="http://schemas.microsoft.com/office/drawing/2014/main" id="{AAB66F30-7ACE-1549-BD1A-3F9553B195DD}"/>
                    </a:ext>
                  </a:extLst>
                </p:cNvPr>
                <p:cNvSpPr>
                  <a:spLocks noChangeShapeType="1"/>
                </p:cNvSpPr>
                <p:nvPr/>
              </p:nvSpPr>
              <p:spPr bwMode="auto">
                <a:xfrm>
                  <a:off x="4114" y="141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44" name="Line 141">
                  <a:extLst>
                    <a:ext uri="{FF2B5EF4-FFF2-40B4-BE49-F238E27FC236}">
                      <a16:creationId xmlns:a16="http://schemas.microsoft.com/office/drawing/2014/main" id="{66AC65E7-FD6F-A24A-96AC-82BBD5A979C4}"/>
                    </a:ext>
                  </a:extLst>
                </p:cNvPr>
                <p:cNvSpPr>
                  <a:spLocks noChangeShapeType="1"/>
                </p:cNvSpPr>
                <p:nvPr/>
              </p:nvSpPr>
              <p:spPr bwMode="auto">
                <a:xfrm>
                  <a:off x="4375" y="141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45" name="Line 142">
                  <a:extLst>
                    <a:ext uri="{FF2B5EF4-FFF2-40B4-BE49-F238E27FC236}">
                      <a16:creationId xmlns:a16="http://schemas.microsoft.com/office/drawing/2014/main" id="{C80B2BF3-F29A-7C41-BB13-036451DCFF1D}"/>
                    </a:ext>
                  </a:extLst>
                </p:cNvPr>
                <p:cNvSpPr>
                  <a:spLocks noChangeShapeType="1"/>
                </p:cNvSpPr>
                <p:nvPr/>
              </p:nvSpPr>
              <p:spPr bwMode="auto">
                <a:xfrm>
                  <a:off x="4637" y="141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46" name="Line 143">
                  <a:extLst>
                    <a:ext uri="{FF2B5EF4-FFF2-40B4-BE49-F238E27FC236}">
                      <a16:creationId xmlns:a16="http://schemas.microsoft.com/office/drawing/2014/main" id="{5BC12641-843E-124A-B63C-BA35D371B215}"/>
                    </a:ext>
                  </a:extLst>
                </p:cNvPr>
                <p:cNvSpPr>
                  <a:spLocks noChangeShapeType="1"/>
                </p:cNvSpPr>
                <p:nvPr/>
              </p:nvSpPr>
              <p:spPr bwMode="auto">
                <a:xfrm>
                  <a:off x="4897" y="141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47" name="Line 144">
                  <a:extLst>
                    <a:ext uri="{FF2B5EF4-FFF2-40B4-BE49-F238E27FC236}">
                      <a16:creationId xmlns:a16="http://schemas.microsoft.com/office/drawing/2014/main" id="{368417D3-09FC-1942-BDFE-A6C7FD143738}"/>
                    </a:ext>
                  </a:extLst>
                </p:cNvPr>
                <p:cNvSpPr>
                  <a:spLocks noChangeShapeType="1"/>
                </p:cNvSpPr>
                <p:nvPr/>
              </p:nvSpPr>
              <p:spPr bwMode="auto">
                <a:xfrm>
                  <a:off x="5159" y="141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48" name="Line 145">
                  <a:extLst>
                    <a:ext uri="{FF2B5EF4-FFF2-40B4-BE49-F238E27FC236}">
                      <a16:creationId xmlns:a16="http://schemas.microsoft.com/office/drawing/2014/main" id="{8059D748-8A27-7F4A-9667-F3317E5C014E}"/>
                    </a:ext>
                  </a:extLst>
                </p:cNvPr>
                <p:cNvSpPr>
                  <a:spLocks noChangeShapeType="1"/>
                </p:cNvSpPr>
                <p:nvPr/>
              </p:nvSpPr>
              <p:spPr bwMode="auto">
                <a:xfrm>
                  <a:off x="5420" y="1417"/>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49" name="Rectangle 146">
                  <a:extLst>
                    <a:ext uri="{FF2B5EF4-FFF2-40B4-BE49-F238E27FC236}">
                      <a16:creationId xmlns:a16="http://schemas.microsoft.com/office/drawing/2014/main" id="{8FA3ED78-09FC-FA4F-ABBA-81C5E9523DC6}"/>
                    </a:ext>
                  </a:extLst>
                </p:cNvPr>
                <p:cNvSpPr>
                  <a:spLocks noChangeArrowheads="1"/>
                </p:cNvSpPr>
                <p:nvPr/>
              </p:nvSpPr>
              <p:spPr bwMode="auto">
                <a:xfrm>
                  <a:off x="5159" y="1582"/>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10</a:t>
                  </a:r>
                </a:p>
              </p:txBody>
            </p:sp>
            <p:sp>
              <p:nvSpPr>
                <p:cNvPr id="150" name="Rectangle 147">
                  <a:extLst>
                    <a:ext uri="{FF2B5EF4-FFF2-40B4-BE49-F238E27FC236}">
                      <a16:creationId xmlns:a16="http://schemas.microsoft.com/office/drawing/2014/main" id="{5EE65851-4C80-E14B-999C-B16FE82462AC}"/>
                    </a:ext>
                  </a:extLst>
                </p:cNvPr>
                <p:cNvSpPr>
                  <a:spLocks noChangeArrowheads="1"/>
                </p:cNvSpPr>
                <p:nvPr/>
              </p:nvSpPr>
              <p:spPr bwMode="auto">
                <a:xfrm>
                  <a:off x="4897" y="1582"/>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151" name="Rectangle 148">
                  <a:extLst>
                    <a:ext uri="{FF2B5EF4-FFF2-40B4-BE49-F238E27FC236}">
                      <a16:creationId xmlns:a16="http://schemas.microsoft.com/office/drawing/2014/main" id="{0E7BA0FA-0605-F747-B584-F78AACEA9D16}"/>
                    </a:ext>
                  </a:extLst>
                </p:cNvPr>
                <p:cNvSpPr>
                  <a:spLocks noChangeArrowheads="1"/>
                </p:cNvSpPr>
                <p:nvPr/>
              </p:nvSpPr>
              <p:spPr bwMode="auto">
                <a:xfrm>
                  <a:off x="4637" y="1582"/>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152" name="Rectangle 149">
                  <a:extLst>
                    <a:ext uri="{FF2B5EF4-FFF2-40B4-BE49-F238E27FC236}">
                      <a16:creationId xmlns:a16="http://schemas.microsoft.com/office/drawing/2014/main" id="{14D89250-BE2F-D54B-9E24-B35ACE040689}"/>
                    </a:ext>
                  </a:extLst>
                </p:cNvPr>
                <p:cNvSpPr>
                  <a:spLocks noChangeArrowheads="1"/>
                </p:cNvSpPr>
                <p:nvPr/>
              </p:nvSpPr>
              <p:spPr bwMode="auto">
                <a:xfrm>
                  <a:off x="4375" y="1582"/>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153" name="Rectangle 150">
                  <a:extLst>
                    <a:ext uri="{FF2B5EF4-FFF2-40B4-BE49-F238E27FC236}">
                      <a16:creationId xmlns:a16="http://schemas.microsoft.com/office/drawing/2014/main" id="{7999C627-EB2C-3147-BEC4-BA6FFFAC3201}"/>
                    </a:ext>
                  </a:extLst>
                </p:cNvPr>
                <p:cNvSpPr>
                  <a:spLocks noChangeArrowheads="1"/>
                </p:cNvSpPr>
                <p:nvPr/>
              </p:nvSpPr>
              <p:spPr bwMode="auto">
                <a:xfrm>
                  <a:off x="4114" y="1582"/>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154" name="Rectangle 151">
                  <a:extLst>
                    <a:ext uri="{FF2B5EF4-FFF2-40B4-BE49-F238E27FC236}">
                      <a16:creationId xmlns:a16="http://schemas.microsoft.com/office/drawing/2014/main" id="{40F4C4A3-9015-F74A-A071-91E93E231D1E}"/>
                    </a:ext>
                  </a:extLst>
                </p:cNvPr>
                <p:cNvSpPr>
                  <a:spLocks noChangeArrowheads="1"/>
                </p:cNvSpPr>
                <p:nvPr/>
              </p:nvSpPr>
              <p:spPr bwMode="auto">
                <a:xfrm>
                  <a:off x="3854" y="1582"/>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155" name="Rectangle 152">
                  <a:extLst>
                    <a:ext uri="{FF2B5EF4-FFF2-40B4-BE49-F238E27FC236}">
                      <a16:creationId xmlns:a16="http://schemas.microsoft.com/office/drawing/2014/main" id="{039E073D-B7ED-6C4B-9DB2-7FEAAB240DCD}"/>
                    </a:ext>
                  </a:extLst>
                </p:cNvPr>
                <p:cNvSpPr>
                  <a:spLocks noChangeArrowheads="1"/>
                </p:cNvSpPr>
                <p:nvPr/>
              </p:nvSpPr>
              <p:spPr bwMode="auto">
                <a:xfrm>
                  <a:off x="3592" y="1582"/>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156" name="Rectangle 153">
                  <a:extLst>
                    <a:ext uri="{FF2B5EF4-FFF2-40B4-BE49-F238E27FC236}">
                      <a16:creationId xmlns:a16="http://schemas.microsoft.com/office/drawing/2014/main" id="{47BAA614-AC79-E644-8F6B-BCA0978B10F7}"/>
                    </a:ext>
                  </a:extLst>
                </p:cNvPr>
                <p:cNvSpPr>
                  <a:spLocks noChangeArrowheads="1"/>
                </p:cNvSpPr>
                <p:nvPr/>
              </p:nvSpPr>
              <p:spPr bwMode="auto">
                <a:xfrm>
                  <a:off x="3331" y="1582"/>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157" name="Rectangle 154">
                  <a:extLst>
                    <a:ext uri="{FF2B5EF4-FFF2-40B4-BE49-F238E27FC236}">
                      <a16:creationId xmlns:a16="http://schemas.microsoft.com/office/drawing/2014/main" id="{764269B9-06FB-CF4D-B94E-E1679EBA718C}"/>
                    </a:ext>
                  </a:extLst>
                </p:cNvPr>
                <p:cNvSpPr>
                  <a:spLocks noChangeArrowheads="1"/>
                </p:cNvSpPr>
                <p:nvPr/>
              </p:nvSpPr>
              <p:spPr bwMode="auto">
                <a:xfrm>
                  <a:off x="3069" y="1582"/>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158" name="Rectangle 155">
                  <a:extLst>
                    <a:ext uri="{FF2B5EF4-FFF2-40B4-BE49-F238E27FC236}">
                      <a16:creationId xmlns:a16="http://schemas.microsoft.com/office/drawing/2014/main" id="{E0E93405-38AA-FE45-B94E-E6B647078320}"/>
                    </a:ext>
                  </a:extLst>
                </p:cNvPr>
                <p:cNvSpPr>
                  <a:spLocks noChangeArrowheads="1"/>
                </p:cNvSpPr>
                <p:nvPr/>
              </p:nvSpPr>
              <p:spPr bwMode="auto">
                <a:xfrm>
                  <a:off x="2809" y="1582"/>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159" name="Line 156">
                  <a:extLst>
                    <a:ext uri="{FF2B5EF4-FFF2-40B4-BE49-F238E27FC236}">
                      <a16:creationId xmlns:a16="http://schemas.microsoft.com/office/drawing/2014/main" id="{5EB0AF3D-E0C8-564D-A1A9-DD4A5E5427D4}"/>
                    </a:ext>
                  </a:extLst>
                </p:cNvPr>
                <p:cNvSpPr>
                  <a:spLocks noChangeShapeType="1"/>
                </p:cNvSpPr>
                <p:nvPr/>
              </p:nvSpPr>
              <p:spPr bwMode="auto">
                <a:xfrm>
                  <a:off x="2809" y="1582"/>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sz="700"/>
                </a:p>
              </p:txBody>
            </p:sp>
            <p:sp>
              <p:nvSpPr>
                <p:cNvPr id="160" name="Line 157">
                  <a:extLst>
                    <a:ext uri="{FF2B5EF4-FFF2-40B4-BE49-F238E27FC236}">
                      <a16:creationId xmlns:a16="http://schemas.microsoft.com/office/drawing/2014/main" id="{D16D276A-84FE-6147-9359-55CA13604C30}"/>
                    </a:ext>
                  </a:extLst>
                </p:cNvPr>
                <p:cNvSpPr>
                  <a:spLocks noChangeShapeType="1"/>
                </p:cNvSpPr>
                <p:nvPr/>
              </p:nvSpPr>
              <p:spPr bwMode="auto">
                <a:xfrm>
                  <a:off x="2809" y="1714"/>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61" name="Line 158">
                  <a:extLst>
                    <a:ext uri="{FF2B5EF4-FFF2-40B4-BE49-F238E27FC236}">
                      <a16:creationId xmlns:a16="http://schemas.microsoft.com/office/drawing/2014/main" id="{157807A2-E4CD-5540-9440-FA8477DC08A4}"/>
                    </a:ext>
                  </a:extLst>
                </p:cNvPr>
                <p:cNvSpPr>
                  <a:spLocks noChangeShapeType="1"/>
                </p:cNvSpPr>
                <p:nvPr/>
              </p:nvSpPr>
              <p:spPr bwMode="auto">
                <a:xfrm>
                  <a:off x="2809" y="1582"/>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62" name="Line 159">
                  <a:extLst>
                    <a:ext uri="{FF2B5EF4-FFF2-40B4-BE49-F238E27FC236}">
                      <a16:creationId xmlns:a16="http://schemas.microsoft.com/office/drawing/2014/main" id="{43D3EB2D-4B78-634E-B93D-FDC328453114}"/>
                    </a:ext>
                  </a:extLst>
                </p:cNvPr>
                <p:cNvSpPr>
                  <a:spLocks noChangeShapeType="1"/>
                </p:cNvSpPr>
                <p:nvPr/>
              </p:nvSpPr>
              <p:spPr bwMode="auto">
                <a:xfrm>
                  <a:off x="3069" y="158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63" name="Line 160">
                  <a:extLst>
                    <a:ext uri="{FF2B5EF4-FFF2-40B4-BE49-F238E27FC236}">
                      <a16:creationId xmlns:a16="http://schemas.microsoft.com/office/drawing/2014/main" id="{0040F5C9-8908-B842-86B5-1319894EA55D}"/>
                    </a:ext>
                  </a:extLst>
                </p:cNvPr>
                <p:cNvSpPr>
                  <a:spLocks noChangeShapeType="1"/>
                </p:cNvSpPr>
                <p:nvPr/>
              </p:nvSpPr>
              <p:spPr bwMode="auto">
                <a:xfrm>
                  <a:off x="3331" y="158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64" name="Line 161">
                  <a:extLst>
                    <a:ext uri="{FF2B5EF4-FFF2-40B4-BE49-F238E27FC236}">
                      <a16:creationId xmlns:a16="http://schemas.microsoft.com/office/drawing/2014/main" id="{6FB4466A-9B44-B74C-8C90-22FB3A5FE585}"/>
                    </a:ext>
                  </a:extLst>
                </p:cNvPr>
                <p:cNvSpPr>
                  <a:spLocks noChangeShapeType="1"/>
                </p:cNvSpPr>
                <p:nvPr/>
              </p:nvSpPr>
              <p:spPr bwMode="auto">
                <a:xfrm>
                  <a:off x="3592" y="158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65" name="Line 162">
                  <a:extLst>
                    <a:ext uri="{FF2B5EF4-FFF2-40B4-BE49-F238E27FC236}">
                      <a16:creationId xmlns:a16="http://schemas.microsoft.com/office/drawing/2014/main" id="{EA642BCA-7484-B140-9DAB-74C686C91F56}"/>
                    </a:ext>
                  </a:extLst>
                </p:cNvPr>
                <p:cNvSpPr>
                  <a:spLocks noChangeShapeType="1"/>
                </p:cNvSpPr>
                <p:nvPr/>
              </p:nvSpPr>
              <p:spPr bwMode="auto">
                <a:xfrm>
                  <a:off x="3854" y="158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66" name="Line 163">
                  <a:extLst>
                    <a:ext uri="{FF2B5EF4-FFF2-40B4-BE49-F238E27FC236}">
                      <a16:creationId xmlns:a16="http://schemas.microsoft.com/office/drawing/2014/main" id="{84F37A80-0A03-7E45-B997-F7F68DEDEB31}"/>
                    </a:ext>
                  </a:extLst>
                </p:cNvPr>
                <p:cNvSpPr>
                  <a:spLocks noChangeShapeType="1"/>
                </p:cNvSpPr>
                <p:nvPr/>
              </p:nvSpPr>
              <p:spPr bwMode="auto">
                <a:xfrm>
                  <a:off x="4114" y="158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67" name="Line 164">
                  <a:extLst>
                    <a:ext uri="{FF2B5EF4-FFF2-40B4-BE49-F238E27FC236}">
                      <a16:creationId xmlns:a16="http://schemas.microsoft.com/office/drawing/2014/main" id="{AA51119C-12C8-CD45-9507-694215CE89DE}"/>
                    </a:ext>
                  </a:extLst>
                </p:cNvPr>
                <p:cNvSpPr>
                  <a:spLocks noChangeShapeType="1"/>
                </p:cNvSpPr>
                <p:nvPr/>
              </p:nvSpPr>
              <p:spPr bwMode="auto">
                <a:xfrm>
                  <a:off x="4375" y="158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68" name="Line 165">
                  <a:extLst>
                    <a:ext uri="{FF2B5EF4-FFF2-40B4-BE49-F238E27FC236}">
                      <a16:creationId xmlns:a16="http://schemas.microsoft.com/office/drawing/2014/main" id="{8B380566-5A5C-D947-BEA4-0EF7CEB09BC8}"/>
                    </a:ext>
                  </a:extLst>
                </p:cNvPr>
                <p:cNvSpPr>
                  <a:spLocks noChangeShapeType="1"/>
                </p:cNvSpPr>
                <p:nvPr/>
              </p:nvSpPr>
              <p:spPr bwMode="auto">
                <a:xfrm>
                  <a:off x="4637" y="158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69" name="Line 166">
                  <a:extLst>
                    <a:ext uri="{FF2B5EF4-FFF2-40B4-BE49-F238E27FC236}">
                      <a16:creationId xmlns:a16="http://schemas.microsoft.com/office/drawing/2014/main" id="{3B0460FE-4152-D144-B18D-65BFCE890980}"/>
                    </a:ext>
                  </a:extLst>
                </p:cNvPr>
                <p:cNvSpPr>
                  <a:spLocks noChangeShapeType="1"/>
                </p:cNvSpPr>
                <p:nvPr/>
              </p:nvSpPr>
              <p:spPr bwMode="auto">
                <a:xfrm>
                  <a:off x="4897" y="158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70" name="Line 167">
                  <a:extLst>
                    <a:ext uri="{FF2B5EF4-FFF2-40B4-BE49-F238E27FC236}">
                      <a16:creationId xmlns:a16="http://schemas.microsoft.com/office/drawing/2014/main" id="{A89300F3-5C94-EF49-8840-0544731FA321}"/>
                    </a:ext>
                  </a:extLst>
                </p:cNvPr>
                <p:cNvSpPr>
                  <a:spLocks noChangeShapeType="1"/>
                </p:cNvSpPr>
                <p:nvPr/>
              </p:nvSpPr>
              <p:spPr bwMode="auto">
                <a:xfrm>
                  <a:off x="5159" y="158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71" name="Line 168">
                  <a:extLst>
                    <a:ext uri="{FF2B5EF4-FFF2-40B4-BE49-F238E27FC236}">
                      <a16:creationId xmlns:a16="http://schemas.microsoft.com/office/drawing/2014/main" id="{2F2096AD-837C-A443-B03B-8EF99C0BCC5E}"/>
                    </a:ext>
                  </a:extLst>
                </p:cNvPr>
                <p:cNvSpPr>
                  <a:spLocks noChangeShapeType="1"/>
                </p:cNvSpPr>
                <p:nvPr/>
              </p:nvSpPr>
              <p:spPr bwMode="auto">
                <a:xfrm>
                  <a:off x="5420" y="1582"/>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72" name="Rectangle 169">
                  <a:extLst>
                    <a:ext uri="{FF2B5EF4-FFF2-40B4-BE49-F238E27FC236}">
                      <a16:creationId xmlns:a16="http://schemas.microsoft.com/office/drawing/2014/main" id="{F5E57ABC-5096-6D40-AD4D-98C6DE90B7FD}"/>
                    </a:ext>
                  </a:extLst>
                </p:cNvPr>
                <p:cNvSpPr>
                  <a:spLocks noChangeArrowheads="1"/>
                </p:cNvSpPr>
                <p:nvPr/>
              </p:nvSpPr>
              <p:spPr bwMode="auto">
                <a:xfrm>
                  <a:off x="5159" y="1748"/>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700"/>
                    <a:t>10</a:t>
                  </a:r>
                </a:p>
              </p:txBody>
            </p:sp>
            <p:sp>
              <p:nvSpPr>
                <p:cNvPr id="173" name="Rectangle 170">
                  <a:extLst>
                    <a:ext uri="{FF2B5EF4-FFF2-40B4-BE49-F238E27FC236}">
                      <a16:creationId xmlns:a16="http://schemas.microsoft.com/office/drawing/2014/main" id="{7E4A735D-5A0E-7542-AADC-F605D0BB16AE}"/>
                    </a:ext>
                  </a:extLst>
                </p:cNvPr>
                <p:cNvSpPr>
                  <a:spLocks noChangeArrowheads="1"/>
                </p:cNvSpPr>
                <p:nvPr/>
              </p:nvSpPr>
              <p:spPr bwMode="auto">
                <a:xfrm>
                  <a:off x="4897" y="1748"/>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174" name="Rectangle 171">
                  <a:extLst>
                    <a:ext uri="{FF2B5EF4-FFF2-40B4-BE49-F238E27FC236}">
                      <a16:creationId xmlns:a16="http://schemas.microsoft.com/office/drawing/2014/main" id="{E6536860-437B-E94E-B039-4A273D48A2BF}"/>
                    </a:ext>
                  </a:extLst>
                </p:cNvPr>
                <p:cNvSpPr>
                  <a:spLocks noChangeArrowheads="1"/>
                </p:cNvSpPr>
                <p:nvPr/>
              </p:nvSpPr>
              <p:spPr bwMode="auto">
                <a:xfrm>
                  <a:off x="4637" y="1748"/>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175" name="Rectangle 172">
                  <a:extLst>
                    <a:ext uri="{FF2B5EF4-FFF2-40B4-BE49-F238E27FC236}">
                      <a16:creationId xmlns:a16="http://schemas.microsoft.com/office/drawing/2014/main" id="{66F6E7E6-2171-1D4B-80F0-4C2849BF6ADF}"/>
                    </a:ext>
                  </a:extLst>
                </p:cNvPr>
                <p:cNvSpPr>
                  <a:spLocks noChangeArrowheads="1"/>
                </p:cNvSpPr>
                <p:nvPr/>
              </p:nvSpPr>
              <p:spPr bwMode="auto">
                <a:xfrm>
                  <a:off x="4375" y="1748"/>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176" name="Rectangle 173">
                  <a:extLst>
                    <a:ext uri="{FF2B5EF4-FFF2-40B4-BE49-F238E27FC236}">
                      <a16:creationId xmlns:a16="http://schemas.microsoft.com/office/drawing/2014/main" id="{F6B2626E-56B3-6346-A6B1-7DF442285DC8}"/>
                    </a:ext>
                  </a:extLst>
                </p:cNvPr>
                <p:cNvSpPr>
                  <a:spLocks noChangeArrowheads="1"/>
                </p:cNvSpPr>
                <p:nvPr/>
              </p:nvSpPr>
              <p:spPr bwMode="auto">
                <a:xfrm>
                  <a:off x="4114" y="1748"/>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177" name="Rectangle 174">
                  <a:extLst>
                    <a:ext uri="{FF2B5EF4-FFF2-40B4-BE49-F238E27FC236}">
                      <a16:creationId xmlns:a16="http://schemas.microsoft.com/office/drawing/2014/main" id="{DC9944C7-81B4-A74A-9D41-C42B5C388B3B}"/>
                    </a:ext>
                  </a:extLst>
                </p:cNvPr>
                <p:cNvSpPr>
                  <a:spLocks noChangeArrowheads="1"/>
                </p:cNvSpPr>
                <p:nvPr/>
              </p:nvSpPr>
              <p:spPr bwMode="auto">
                <a:xfrm>
                  <a:off x="3854" y="1748"/>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178" name="Rectangle 175">
                  <a:extLst>
                    <a:ext uri="{FF2B5EF4-FFF2-40B4-BE49-F238E27FC236}">
                      <a16:creationId xmlns:a16="http://schemas.microsoft.com/office/drawing/2014/main" id="{576BEF88-194F-E647-A50F-27EFE8E385B1}"/>
                    </a:ext>
                  </a:extLst>
                </p:cNvPr>
                <p:cNvSpPr>
                  <a:spLocks noChangeArrowheads="1"/>
                </p:cNvSpPr>
                <p:nvPr/>
              </p:nvSpPr>
              <p:spPr bwMode="auto">
                <a:xfrm>
                  <a:off x="3592" y="1748"/>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179" name="Rectangle 176">
                  <a:extLst>
                    <a:ext uri="{FF2B5EF4-FFF2-40B4-BE49-F238E27FC236}">
                      <a16:creationId xmlns:a16="http://schemas.microsoft.com/office/drawing/2014/main" id="{9A7FB1A9-54B8-B046-8EF2-59597C6B1095}"/>
                    </a:ext>
                  </a:extLst>
                </p:cNvPr>
                <p:cNvSpPr>
                  <a:spLocks noChangeArrowheads="1"/>
                </p:cNvSpPr>
                <p:nvPr/>
              </p:nvSpPr>
              <p:spPr bwMode="auto">
                <a:xfrm>
                  <a:off x="3331" y="1748"/>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180" name="Rectangle 177">
                  <a:extLst>
                    <a:ext uri="{FF2B5EF4-FFF2-40B4-BE49-F238E27FC236}">
                      <a16:creationId xmlns:a16="http://schemas.microsoft.com/office/drawing/2014/main" id="{A28CF59B-FAD7-6948-922E-A55836F75009}"/>
                    </a:ext>
                  </a:extLst>
                </p:cNvPr>
                <p:cNvSpPr>
                  <a:spLocks noChangeArrowheads="1"/>
                </p:cNvSpPr>
                <p:nvPr/>
              </p:nvSpPr>
              <p:spPr bwMode="auto">
                <a:xfrm>
                  <a:off x="3069" y="1748"/>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181" name="Rectangle 178">
                  <a:extLst>
                    <a:ext uri="{FF2B5EF4-FFF2-40B4-BE49-F238E27FC236}">
                      <a16:creationId xmlns:a16="http://schemas.microsoft.com/office/drawing/2014/main" id="{1E2B595C-8FC5-534C-9DA7-DC1C9D60D7E8}"/>
                    </a:ext>
                  </a:extLst>
                </p:cNvPr>
                <p:cNvSpPr>
                  <a:spLocks noChangeArrowheads="1"/>
                </p:cNvSpPr>
                <p:nvPr/>
              </p:nvSpPr>
              <p:spPr bwMode="auto">
                <a:xfrm>
                  <a:off x="2809" y="1748"/>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182" name="Line 179">
                  <a:extLst>
                    <a:ext uri="{FF2B5EF4-FFF2-40B4-BE49-F238E27FC236}">
                      <a16:creationId xmlns:a16="http://schemas.microsoft.com/office/drawing/2014/main" id="{A534D0A5-461D-BC49-AEFA-C55954364E63}"/>
                    </a:ext>
                  </a:extLst>
                </p:cNvPr>
                <p:cNvSpPr>
                  <a:spLocks noChangeShapeType="1"/>
                </p:cNvSpPr>
                <p:nvPr/>
              </p:nvSpPr>
              <p:spPr bwMode="auto">
                <a:xfrm>
                  <a:off x="2809" y="1748"/>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83" name="Line 180">
                  <a:extLst>
                    <a:ext uri="{FF2B5EF4-FFF2-40B4-BE49-F238E27FC236}">
                      <a16:creationId xmlns:a16="http://schemas.microsoft.com/office/drawing/2014/main" id="{55EC0717-F8F6-3541-B428-22622D59743B}"/>
                    </a:ext>
                  </a:extLst>
                </p:cNvPr>
                <p:cNvSpPr>
                  <a:spLocks noChangeShapeType="1"/>
                </p:cNvSpPr>
                <p:nvPr/>
              </p:nvSpPr>
              <p:spPr bwMode="auto">
                <a:xfrm>
                  <a:off x="2809" y="1880"/>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84" name="Line 181">
                  <a:extLst>
                    <a:ext uri="{FF2B5EF4-FFF2-40B4-BE49-F238E27FC236}">
                      <a16:creationId xmlns:a16="http://schemas.microsoft.com/office/drawing/2014/main" id="{4AB1D505-810E-BF47-B38D-E0C4CDFB3E24}"/>
                    </a:ext>
                  </a:extLst>
                </p:cNvPr>
                <p:cNvSpPr>
                  <a:spLocks noChangeShapeType="1"/>
                </p:cNvSpPr>
                <p:nvPr/>
              </p:nvSpPr>
              <p:spPr bwMode="auto">
                <a:xfrm>
                  <a:off x="2809" y="1748"/>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85" name="Line 182">
                  <a:extLst>
                    <a:ext uri="{FF2B5EF4-FFF2-40B4-BE49-F238E27FC236}">
                      <a16:creationId xmlns:a16="http://schemas.microsoft.com/office/drawing/2014/main" id="{D2D17A52-D46A-F44C-80D9-F2A79B8BD4E8}"/>
                    </a:ext>
                  </a:extLst>
                </p:cNvPr>
                <p:cNvSpPr>
                  <a:spLocks noChangeShapeType="1"/>
                </p:cNvSpPr>
                <p:nvPr/>
              </p:nvSpPr>
              <p:spPr bwMode="auto">
                <a:xfrm>
                  <a:off x="3069" y="174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86" name="Line 183">
                  <a:extLst>
                    <a:ext uri="{FF2B5EF4-FFF2-40B4-BE49-F238E27FC236}">
                      <a16:creationId xmlns:a16="http://schemas.microsoft.com/office/drawing/2014/main" id="{7946105A-2D33-5940-AE99-151DD5F05AB6}"/>
                    </a:ext>
                  </a:extLst>
                </p:cNvPr>
                <p:cNvSpPr>
                  <a:spLocks noChangeShapeType="1"/>
                </p:cNvSpPr>
                <p:nvPr/>
              </p:nvSpPr>
              <p:spPr bwMode="auto">
                <a:xfrm>
                  <a:off x="3331" y="174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87" name="Line 184">
                  <a:extLst>
                    <a:ext uri="{FF2B5EF4-FFF2-40B4-BE49-F238E27FC236}">
                      <a16:creationId xmlns:a16="http://schemas.microsoft.com/office/drawing/2014/main" id="{9BE9BA0C-4013-AF41-AA94-81F672E79A70}"/>
                    </a:ext>
                  </a:extLst>
                </p:cNvPr>
                <p:cNvSpPr>
                  <a:spLocks noChangeShapeType="1"/>
                </p:cNvSpPr>
                <p:nvPr/>
              </p:nvSpPr>
              <p:spPr bwMode="auto">
                <a:xfrm>
                  <a:off x="3592" y="174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88" name="Line 185">
                  <a:extLst>
                    <a:ext uri="{FF2B5EF4-FFF2-40B4-BE49-F238E27FC236}">
                      <a16:creationId xmlns:a16="http://schemas.microsoft.com/office/drawing/2014/main" id="{F7ADEDF9-7942-ED4B-951C-23050F56410C}"/>
                    </a:ext>
                  </a:extLst>
                </p:cNvPr>
                <p:cNvSpPr>
                  <a:spLocks noChangeShapeType="1"/>
                </p:cNvSpPr>
                <p:nvPr/>
              </p:nvSpPr>
              <p:spPr bwMode="auto">
                <a:xfrm>
                  <a:off x="3854" y="174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89" name="Line 186">
                  <a:extLst>
                    <a:ext uri="{FF2B5EF4-FFF2-40B4-BE49-F238E27FC236}">
                      <a16:creationId xmlns:a16="http://schemas.microsoft.com/office/drawing/2014/main" id="{5C974AC5-F8FD-4C4F-BA0D-1280E66122D2}"/>
                    </a:ext>
                  </a:extLst>
                </p:cNvPr>
                <p:cNvSpPr>
                  <a:spLocks noChangeShapeType="1"/>
                </p:cNvSpPr>
                <p:nvPr/>
              </p:nvSpPr>
              <p:spPr bwMode="auto">
                <a:xfrm>
                  <a:off x="4114" y="174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90" name="Line 187">
                  <a:extLst>
                    <a:ext uri="{FF2B5EF4-FFF2-40B4-BE49-F238E27FC236}">
                      <a16:creationId xmlns:a16="http://schemas.microsoft.com/office/drawing/2014/main" id="{EC6B598C-2127-0F47-90B5-ED26755B5E33}"/>
                    </a:ext>
                  </a:extLst>
                </p:cNvPr>
                <p:cNvSpPr>
                  <a:spLocks noChangeShapeType="1"/>
                </p:cNvSpPr>
                <p:nvPr/>
              </p:nvSpPr>
              <p:spPr bwMode="auto">
                <a:xfrm>
                  <a:off x="4375" y="174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91" name="Line 188">
                  <a:extLst>
                    <a:ext uri="{FF2B5EF4-FFF2-40B4-BE49-F238E27FC236}">
                      <a16:creationId xmlns:a16="http://schemas.microsoft.com/office/drawing/2014/main" id="{4890B3A7-BE39-FF4C-BA59-1DA341C18229}"/>
                    </a:ext>
                  </a:extLst>
                </p:cNvPr>
                <p:cNvSpPr>
                  <a:spLocks noChangeShapeType="1"/>
                </p:cNvSpPr>
                <p:nvPr/>
              </p:nvSpPr>
              <p:spPr bwMode="auto">
                <a:xfrm>
                  <a:off x="4637" y="174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92" name="Line 189">
                  <a:extLst>
                    <a:ext uri="{FF2B5EF4-FFF2-40B4-BE49-F238E27FC236}">
                      <a16:creationId xmlns:a16="http://schemas.microsoft.com/office/drawing/2014/main" id="{52EFFFCB-8BE5-DE42-B1DD-B920985F89E0}"/>
                    </a:ext>
                  </a:extLst>
                </p:cNvPr>
                <p:cNvSpPr>
                  <a:spLocks noChangeShapeType="1"/>
                </p:cNvSpPr>
                <p:nvPr/>
              </p:nvSpPr>
              <p:spPr bwMode="auto">
                <a:xfrm>
                  <a:off x="4897" y="174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93" name="Line 190">
                  <a:extLst>
                    <a:ext uri="{FF2B5EF4-FFF2-40B4-BE49-F238E27FC236}">
                      <a16:creationId xmlns:a16="http://schemas.microsoft.com/office/drawing/2014/main" id="{84CE4674-DF4F-1E47-8A86-F1A6C8E2C5D4}"/>
                    </a:ext>
                  </a:extLst>
                </p:cNvPr>
                <p:cNvSpPr>
                  <a:spLocks noChangeShapeType="1"/>
                </p:cNvSpPr>
                <p:nvPr/>
              </p:nvSpPr>
              <p:spPr bwMode="auto">
                <a:xfrm>
                  <a:off x="5159" y="1748"/>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94" name="Line 191">
                  <a:extLst>
                    <a:ext uri="{FF2B5EF4-FFF2-40B4-BE49-F238E27FC236}">
                      <a16:creationId xmlns:a16="http://schemas.microsoft.com/office/drawing/2014/main" id="{0C72F964-BEAD-ED4A-AD0D-3CEB04904042}"/>
                    </a:ext>
                  </a:extLst>
                </p:cNvPr>
                <p:cNvSpPr>
                  <a:spLocks noChangeShapeType="1"/>
                </p:cNvSpPr>
                <p:nvPr/>
              </p:nvSpPr>
              <p:spPr bwMode="auto">
                <a:xfrm>
                  <a:off x="5420" y="1748"/>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195" name="Rectangle 192">
                  <a:extLst>
                    <a:ext uri="{FF2B5EF4-FFF2-40B4-BE49-F238E27FC236}">
                      <a16:creationId xmlns:a16="http://schemas.microsoft.com/office/drawing/2014/main" id="{F3ED0CE6-206B-1843-B7A7-52A094316157}"/>
                    </a:ext>
                  </a:extLst>
                </p:cNvPr>
                <p:cNvSpPr>
                  <a:spLocks noChangeArrowheads="1"/>
                </p:cNvSpPr>
                <p:nvPr/>
              </p:nvSpPr>
              <p:spPr bwMode="auto">
                <a:xfrm>
                  <a:off x="5159" y="1913"/>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10</a:t>
                  </a:r>
                </a:p>
              </p:txBody>
            </p:sp>
            <p:sp>
              <p:nvSpPr>
                <p:cNvPr id="196" name="Rectangle 193">
                  <a:extLst>
                    <a:ext uri="{FF2B5EF4-FFF2-40B4-BE49-F238E27FC236}">
                      <a16:creationId xmlns:a16="http://schemas.microsoft.com/office/drawing/2014/main" id="{893E00C3-EB43-084A-8E2D-627C60D4871D}"/>
                    </a:ext>
                  </a:extLst>
                </p:cNvPr>
                <p:cNvSpPr>
                  <a:spLocks noChangeArrowheads="1"/>
                </p:cNvSpPr>
                <p:nvPr/>
              </p:nvSpPr>
              <p:spPr bwMode="auto">
                <a:xfrm>
                  <a:off x="4897" y="1913"/>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197" name="Rectangle 194">
                  <a:extLst>
                    <a:ext uri="{FF2B5EF4-FFF2-40B4-BE49-F238E27FC236}">
                      <a16:creationId xmlns:a16="http://schemas.microsoft.com/office/drawing/2014/main" id="{C5C037F2-867F-4D44-8B30-2AC784865485}"/>
                    </a:ext>
                  </a:extLst>
                </p:cNvPr>
                <p:cNvSpPr>
                  <a:spLocks noChangeArrowheads="1"/>
                </p:cNvSpPr>
                <p:nvPr/>
              </p:nvSpPr>
              <p:spPr bwMode="auto">
                <a:xfrm>
                  <a:off x="4637" y="1913"/>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198" name="Rectangle 195">
                  <a:extLst>
                    <a:ext uri="{FF2B5EF4-FFF2-40B4-BE49-F238E27FC236}">
                      <a16:creationId xmlns:a16="http://schemas.microsoft.com/office/drawing/2014/main" id="{90325ED9-787D-F94B-8E57-374E56EB0D23}"/>
                    </a:ext>
                  </a:extLst>
                </p:cNvPr>
                <p:cNvSpPr>
                  <a:spLocks noChangeArrowheads="1"/>
                </p:cNvSpPr>
                <p:nvPr/>
              </p:nvSpPr>
              <p:spPr bwMode="auto">
                <a:xfrm>
                  <a:off x="4375" y="1913"/>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199" name="Rectangle 196">
                  <a:extLst>
                    <a:ext uri="{FF2B5EF4-FFF2-40B4-BE49-F238E27FC236}">
                      <a16:creationId xmlns:a16="http://schemas.microsoft.com/office/drawing/2014/main" id="{BE4D7149-B9EF-6C40-A905-823386428A09}"/>
                    </a:ext>
                  </a:extLst>
                </p:cNvPr>
                <p:cNvSpPr>
                  <a:spLocks noChangeArrowheads="1"/>
                </p:cNvSpPr>
                <p:nvPr/>
              </p:nvSpPr>
              <p:spPr bwMode="auto">
                <a:xfrm>
                  <a:off x="4114" y="1913"/>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200" name="Rectangle 197">
                  <a:extLst>
                    <a:ext uri="{FF2B5EF4-FFF2-40B4-BE49-F238E27FC236}">
                      <a16:creationId xmlns:a16="http://schemas.microsoft.com/office/drawing/2014/main" id="{C506E0BE-3B99-4748-983C-2C51B035C12E}"/>
                    </a:ext>
                  </a:extLst>
                </p:cNvPr>
                <p:cNvSpPr>
                  <a:spLocks noChangeArrowheads="1"/>
                </p:cNvSpPr>
                <p:nvPr/>
              </p:nvSpPr>
              <p:spPr bwMode="auto">
                <a:xfrm>
                  <a:off x="3854" y="1913"/>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201" name="Rectangle 198">
                  <a:extLst>
                    <a:ext uri="{FF2B5EF4-FFF2-40B4-BE49-F238E27FC236}">
                      <a16:creationId xmlns:a16="http://schemas.microsoft.com/office/drawing/2014/main" id="{42063587-1964-514A-A194-957F884CD279}"/>
                    </a:ext>
                  </a:extLst>
                </p:cNvPr>
                <p:cNvSpPr>
                  <a:spLocks noChangeArrowheads="1"/>
                </p:cNvSpPr>
                <p:nvPr/>
              </p:nvSpPr>
              <p:spPr bwMode="auto">
                <a:xfrm>
                  <a:off x="3597" y="1913"/>
                  <a:ext cx="257"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202" name="Rectangle 199">
                  <a:extLst>
                    <a:ext uri="{FF2B5EF4-FFF2-40B4-BE49-F238E27FC236}">
                      <a16:creationId xmlns:a16="http://schemas.microsoft.com/office/drawing/2014/main" id="{045B8AFD-3EA9-CC43-A616-7B50DC4B1083}"/>
                    </a:ext>
                  </a:extLst>
                </p:cNvPr>
                <p:cNvSpPr>
                  <a:spLocks noChangeArrowheads="1"/>
                </p:cNvSpPr>
                <p:nvPr/>
              </p:nvSpPr>
              <p:spPr bwMode="auto">
                <a:xfrm>
                  <a:off x="3331" y="1913"/>
                  <a:ext cx="266"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203" name="Rectangle 200">
                  <a:extLst>
                    <a:ext uri="{FF2B5EF4-FFF2-40B4-BE49-F238E27FC236}">
                      <a16:creationId xmlns:a16="http://schemas.microsoft.com/office/drawing/2014/main" id="{5FF9B106-20CE-DE43-8D95-0CF206DB9BC9}"/>
                    </a:ext>
                  </a:extLst>
                </p:cNvPr>
                <p:cNvSpPr>
                  <a:spLocks noChangeArrowheads="1"/>
                </p:cNvSpPr>
                <p:nvPr/>
              </p:nvSpPr>
              <p:spPr bwMode="auto">
                <a:xfrm>
                  <a:off x="3069" y="1913"/>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204" name="Rectangle 201">
                  <a:extLst>
                    <a:ext uri="{FF2B5EF4-FFF2-40B4-BE49-F238E27FC236}">
                      <a16:creationId xmlns:a16="http://schemas.microsoft.com/office/drawing/2014/main" id="{AA4BB8DE-99E4-5743-BB7C-065AD8A291A2}"/>
                    </a:ext>
                  </a:extLst>
                </p:cNvPr>
                <p:cNvSpPr>
                  <a:spLocks noChangeArrowheads="1"/>
                </p:cNvSpPr>
                <p:nvPr/>
              </p:nvSpPr>
              <p:spPr bwMode="auto">
                <a:xfrm>
                  <a:off x="2809" y="1913"/>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205" name="Line 202">
                  <a:extLst>
                    <a:ext uri="{FF2B5EF4-FFF2-40B4-BE49-F238E27FC236}">
                      <a16:creationId xmlns:a16="http://schemas.microsoft.com/office/drawing/2014/main" id="{65B33823-DAF0-0B45-BA44-00765D27DF74}"/>
                    </a:ext>
                  </a:extLst>
                </p:cNvPr>
                <p:cNvSpPr>
                  <a:spLocks noChangeShapeType="1"/>
                </p:cNvSpPr>
                <p:nvPr/>
              </p:nvSpPr>
              <p:spPr bwMode="auto">
                <a:xfrm>
                  <a:off x="2809" y="1913"/>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sz="700"/>
                </a:p>
              </p:txBody>
            </p:sp>
            <p:sp>
              <p:nvSpPr>
                <p:cNvPr id="206" name="Line 203">
                  <a:extLst>
                    <a:ext uri="{FF2B5EF4-FFF2-40B4-BE49-F238E27FC236}">
                      <a16:creationId xmlns:a16="http://schemas.microsoft.com/office/drawing/2014/main" id="{4F6115DC-11B9-6A43-9002-CDAE65CABBC2}"/>
                    </a:ext>
                  </a:extLst>
                </p:cNvPr>
                <p:cNvSpPr>
                  <a:spLocks noChangeShapeType="1"/>
                </p:cNvSpPr>
                <p:nvPr/>
              </p:nvSpPr>
              <p:spPr bwMode="auto">
                <a:xfrm>
                  <a:off x="2809" y="2045"/>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07" name="Line 204">
                  <a:extLst>
                    <a:ext uri="{FF2B5EF4-FFF2-40B4-BE49-F238E27FC236}">
                      <a16:creationId xmlns:a16="http://schemas.microsoft.com/office/drawing/2014/main" id="{1B5EE2B2-CCEE-7940-81B0-FB40FA1A32B2}"/>
                    </a:ext>
                  </a:extLst>
                </p:cNvPr>
                <p:cNvSpPr>
                  <a:spLocks noChangeShapeType="1"/>
                </p:cNvSpPr>
                <p:nvPr/>
              </p:nvSpPr>
              <p:spPr bwMode="auto">
                <a:xfrm>
                  <a:off x="2809" y="1913"/>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08" name="Line 205">
                  <a:extLst>
                    <a:ext uri="{FF2B5EF4-FFF2-40B4-BE49-F238E27FC236}">
                      <a16:creationId xmlns:a16="http://schemas.microsoft.com/office/drawing/2014/main" id="{B912D603-88FE-6E45-B0F0-C4AC898B362D}"/>
                    </a:ext>
                  </a:extLst>
                </p:cNvPr>
                <p:cNvSpPr>
                  <a:spLocks noChangeShapeType="1"/>
                </p:cNvSpPr>
                <p:nvPr/>
              </p:nvSpPr>
              <p:spPr bwMode="auto">
                <a:xfrm>
                  <a:off x="3069" y="191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09" name="Line 206">
                  <a:extLst>
                    <a:ext uri="{FF2B5EF4-FFF2-40B4-BE49-F238E27FC236}">
                      <a16:creationId xmlns:a16="http://schemas.microsoft.com/office/drawing/2014/main" id="{2161EE26-443E-0542-979B-093EC610F8F0}"/>
                    </a:ext>
                  </a:extLst>
                </p:cNvPr>
                <p:cNvSpPr>
                  <a:spLocks noChangeShapeType="1"/>
                </p:cNvSpPr>
                <p:nvPr/>
              </p:nvSpPr>
              <p:spPr bwMode="auto">
                <a:xfrm>
                  <a:off x="3331" y="191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10" name="Line 207">
                  <a:extLst>
                    <a:ext uri="{FF2B5EF4-FFF2-40B4-BE49-F238E27FC236}">
                      <a16:creationId xmlns:a16="http://schemas.microsoft.com/office/drawing/2014/main" id="{BBA1E03B-DFC3-424A-9D31-48F0C25292A5}"/>
                    </a:ext>
                  </a:extLst>
                </p:cNvPr>
                <p:cNvSpPr>
                  <a:spLocks noChangeShapeType="1"/>
                </p:cNvSpPr>
                <p:nvPr/>
              </p:nvSpPr>
              <p:spPr bwMode="auto">
                <a:xfrm>
                  <a:off x="3597" y="191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11" name="Line 208">
                  <a:extLst>
                    <a:ext uri="{FF2B5EF4-FFF2-40B4-BE49-F238E27FC236}">
                      <a16:creationId xmlns:a16="http://schemas.microsoft.com/office/drawing/2014/main" id="{402B74FC-7841-734A-9B88-ABB4756EF5AE}"/>
                    </a:ext>
                  </a:extLst>
                </p:cNvPr>
                <p:cNvSpPr>
                  <a:spLocks noChangeShapeType="1"/>
                </p:cNvSpPr>
                <p:nvPr/>
              </p:nvSpPr>
              <p:spPr bwMode="auto">
                <a:xfrm>
                  <a:off x="3854" y="191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12" name="Line 209">
                  <a:extLst>
                    <a:ext uri="{FF2B5EF4-FFF2-40B4-BE49-F238E27FC236}">
                      <a16:creationId xmlns:a16="http://schemas.microsoft.com/office/drawing/2014/main" id="{9CDADF59-2CFC-914E-9F6F-EE54BDD80E8F}"/>
                    </a:ext>
                  </a:extLst>
                </p:cNvPr>
                <p:cNvSpPr>
                  <a:spLocks noChangeShapeType="1"/>
                </p:cNvSpPr>
                <p:nvPr/>
              </p:nvSpPr>
              <p:spPr bwMode="auto">
                <a:xfrm>
                  <a:off x="4114" y="191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13" name="Line 210">
                  <a:extLst>
                    <a:ext uri="{FF2B5EF4-FFF2-40B4-BE49-F238E27FC236}">
                      <a16:creationId xmlns:a16="http://schemas.microsoft.com/office/drawing/2014/main" id="{ECF5F632-DA21-A846-A4F9-76E4C01F5C8E}"/>
                    </a:ext>
                  </a:extLst>
                </p:cNvPr>
                <p:cNvSpPr>
                  <a:spLocks noChangeShapeType="1"/>
                </p:cNvSpPr>
                <p:nvPr/>
              </p:nvSpPr>
              <p:spPr bwMode="auto">
                <a:xfrm>
                  <a:off x="4375" y="191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14" name="Line 211">
                  <a:extLst>
                    <a:ext uri="{FF2B5EF4-FFF2-40B4-BE49-F238E27FC236}">
                      <a16:creationId xmlns:a16="http://schemas.microsoft.com/office/drawing/2014/main" id="{8ABD3838-355C-0048-89C0-B88192F90763}"/>
                    </a:ext>
                  </a:extLst>
                </p:cNvPr>
                <p:cNvSpPr>
                  <a:spLocks noChangeShapeType="1"/>
                </p:cNvSpPr>
                <p:nvPr/>
              </p:nvSpPr>
              <p:spPr bwMode="auto">
                <a:xfrm>
                  <a:off x="4637" y="191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15" name="Line 212">
                  <a:extLst>
                    <a:ext uri="{FF2B5EF4-FFF2-40B4-BE49-F238E27FC236}">
                      <a16:creationId xmlns:a16="http://schemas.microsoft.com/office/drawing/2014/main" id="{B92A966E-2F41-394B-9D9D-AEB5D9EFB37F}"/>
                    </a:ext>
                  </a:extLst>
                </p:cNvPr>
                <p:cNvSpPr>
                  <a:spLocks noChangeShapeType="1"/>
                </p:cNvSpPr>
                <p:nvPr/>
              </p:nvSpPr>
              <p:spPr bwMode="auto">
                <a:xfrm>
                  <a:off x="4897" y="191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16" name="Line 213">
                  <a:extLst>
                    <a:ext uri="{FF2B5EF4-FFF2-40B4-BE49-F238E27FC236}">
                      <a16:creationId xmlns:a16="http://schemas.microsoft.com/office/drawing/2014/main" id="{C91A8D31-7C5E-0B40-B33C-6CD87BDF1A56}"/>
                    </a:ext>
                  </a:extLst>
                </p:cNvPr>
                <p:cNvSpPr>
                  <a:spLocks noChangeShapeType="1"/>
                </p:cNvSpPr>
                <p:nvPr/>
              </p:nvSpPr>
              <p:spPr bwMode="auto">
                <a:xfrm>
                  <a:off x="5159" y="191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17" name="Line 214">
                  <a:extLst>
                    <a:ext uri="{FF2B5EF4-FFF2-40B4-BE49-F238E27FC236}">
                      <a16:creationId xmlns:a16="http://schemas.microsoft.com/office/drawing/2014/main" id="{6CD4EEA3-8E95-9F46-B89E-5F7CC72E4BB1}"/>
                    </a:ext>
                  </a:extLst>
                </p:cNvPr>
                <p:cNvSpPr>
                  <a:spLocks noChangeShapeType="1"/>
                </p:cNvSpPr>
                <p:nvPr/>
              </p:nvSpPr>
              <p:spPr bwMode="auto">
                <a:xfrm>
                  <a:off x="5420" y="1913"/>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18" name="Rectangle 215">
                  <a:extLst>
                    <a:ext uri="{FF2B5EF4-FFF2-40B4-BE49-F238E27FC236}">
                      <a16:creationId xmlns:a16="http://schemas.microsoft.com/office/drawing/2014/main" id="{E96F2E4C-74DE-F842-89EF-B5B06A50E36D}"/>
                    </a:ext>
                  </a:extLst>
                </p:cNvPr>
                <p:cNvSpPr>
                  <a:spLocks noChangeArrowheads="1"/>
                </p:cNvSpPr>
                <p:nvPr/>
              </p:nvSpPr>
              <p:spPr bwMode="auto">
                <a:xfrm>
                  <a:off x="5159" y="2073"/>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10</a:t>
                  </a:r>
                </a:p>
              </p:txBody>
            </p:sp>
            <p:sp>
              <p:nvSpPr>
                <p:cNvPr id="219" name="Rectangle 216">
                  <a:extLst>
                    <a:ext uri="{FF2B5EF4-FFF2-40B4-BE49-F238E27FC236}">
                      <a16:creationId xmlns:a16="http://schemas.microsoft.com/office/drawing/2014/main" id="{8F073660-2A85-2545-93AE-F60824B076B7}"/>
                    </a:ext>
                  </a:extLst>
                </p:cNvPr>
                <p:cNvSpPr>
                  <a:spLocks noChangeArrowheads="1"/>
                </p:cNvSpPr>
                <p:nvPr/>
              </p:nvSpPr>
              <p:spPr bwMode="auto">
                <a:xfrm>
                  <a:off x="4897" y="2073"/>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220" name="Rectangle 217">
                  <a:extLst>
                    <a:ext uri="{FF2B5EF4-FFF2-40B4-BE49-F238E27FC236}">
                      <a16:creationId xmlns:a16="http://schemas.microsoft.com/office/drawing/2014/main" id="{56FCB60E-AF90-684B-B447-49892BA849A1}"/>
                    </a:ext>
                  </a:extLst>
                </p:cNvPr>
                <p:cNvSpPr>
                  <a:spLocks noChangeArrowheads="1"/>
                </p:cNvSpPr>
                <p:nvPr/>
              </p:nvSpPr>
              <p:spPr bwMode="auto">
                <a:xfrm>
                  <a:off x="4637" y="2073"/>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221" name="Rectangle 218">
                  <a:extLst>
                    <a:ext uri="{FF2B5EF4-FFF2-40B4-BE49-F238E27FC236}">
                      <a16:creationId xmlns:a16="http://schemas.microsoft.com/office/drawing/2014/main" id="{D818948A-5670-144F-B838-E18E31628044}"/>
                    </a:ext>
                  </a:extLst>
                </p:cNvPr>
                <p:cNvSpPr>
                  <a:spLocks noChangeArrowheads="1"/>
                </p:cNvSpPr>
                <p:nvPr/>
              </p:nvSpPr>
              <p:spPr bwMode="auto">
                <a:xfrm>
                  <a:off x="4375" y="2073"/>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222" name="Rectangle 219">
                  <a:extLst>
                    <a:ext uri="{FF2B5EF4-FFF2-40B4-BE49-F238E27FC236}">
                      <a16:creationId xmlns:a16="http://schemas.microsoft.com/office/drawing/2014/main" id="{57F22C9D-635B-BD41-8D98-993934D829A9}"/>
                    </a:ext>
                  </a:extLst>
                </p:cNvPr>
                <p:cNvSpPr>
                  <a:spLocks noChangeArrowheads="1"/>
                </p:cNvSpPr>
                <p:nvPr/>
              </p:nvSpPr>
              <p:spPr bwMode="auto">
                <a:xfrm>
                  <a:off x="4114" y="2073"/>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223" name="Rectangle 220">
                  <a:extLst>
                    <a:ext uri="{FF2B5EF4-FFF2-40B4-BE49-F238E27FC236}">
                      <a16:creationId xmlns:a16="http://schemas.microsoft.com/office/drawing/2014/main" id="{043CAAFA-4A4B-EC45-B80A-A1463B550938}"/>
                    </a:ext>
                  </a:extLst>
                </p:cNvPr>
                <p:cNvSpPr>
                  <a:spLocks noChangeArrowheads="1"/>
                </p:cNvSpPr>
                <p:nvPr/>
              </p:nvSpPr>
              <p:spPr bwMode="auto">
                <a:xfrm>
                  <a:off x="3854" y="2073"/>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224" name="Rectangle 221">
                  <a:extLst>
                    <a:ext uri="{FF2B5EF4-FFF2-40B4-BE49-F238E27FC236}">
                      <a16:creationId xmlns:a16="http://schemas.microsoft.com/office/drawing/2014/main" id="{A22DA8F2-23D0-C949-A6C3-DFA51092F025}"/>
                    </a:ext>
                  </a:extLst>
                </p:cNvPr>
                <p:cNvSpPr>
                  <a:spLocks noChangeArrowheads="1"/>
                </p:cNvSpPr>
                <p:nvPr/>
              </p:nvSpPr>
              <p:spPr bwMode="auto">
                <a:xfrm>
                  <a:off x="3592" y="2073"/>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225" name="Rectangle 222">
                  <a:extLst>
                    <a:ext uri="{FF2B5EF4-FFF2-40B4-BE49-F238E27FC236}">
                      <a16:creationId xmlns:a16="http://schemas.microsoft.com/office/drawing/2014/main" id="{FBBB0B8F-F577-734A-BC96-FAF46E7F5681}"/>
                    </a:ext>
                  </a:extLst>
                </p:cNvPr>
                <p:cNvSpPr>
                  <a:spLocks noChangeArrowheads="1"/>
                </p:cNvSpPr>
                <p:nvPr/>
              </p:nvSpPr>
              <p:spPr bwMode="auto">
                <a:xfrm>
                  <a:off x="3331" y="2073"/>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226" name="Rectangle 223">
                  <a:extLst>
                    <a:ext uri="{FF2B5EF4-FFF2-40B4-BE49-F238E27FC236}">
                      <a16:creationId xmlns:a16="http://schemas.microsoft.com/office/drawing/2014/main" id="{23617420-A8C2-0F44-BC16-AEABD880CBBB}"/>
                    </a:ext>
                  </a:extLst>
                </p:cNvPr>
                <p:cNvSpPr>
                  <a:spLocks noChangeArrowheads="1"/>
                </p:cNvSpPr>
                <p:nvPr/>
              </p:nvSpPr>
              <p:spPr bwMode="auto">
                <a:xfrm>
                  <a:off x="3069" y="2073"/>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227" name="Rectangle 224">
                  <a:extLst>
                    <a:ext uri="{FF2B5EF4-FFF2-40B4-BE49-F238E27FC236}">
                      <a16:creationId xmlns:a16="http://schemas.microsoft.com/office/drawing/2014/main" id="{31D7F362-C35C-C441-BF16-FDB3BAEE82D4}"/>
                    </a:ext>
                  </a:extLst>
                </p:cNvPr>
                <p:cNvSpPr>
                  <a:spLocks noChangeArrowheads="1"/>
                </p:cNvSpPr>
                <p:nvPr/>
              </p:nvSpPr>
              <p:spPr bwMode="auto">
                <a:xfrm>
                  <a:off x="2809" y="2073"/>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228" name="Line 225">
                  <a:extLst>
                    <a:ext uri="{FF2B5EF4-FFF2-40B4-BE49-F238E27FC236}">
                      <a16:creationId xmlns:a16="http://schemas.microsoft.com/office/drawing/2014/main" id="{ECB6D316-52ED-9E42-B6A3-FA845DB4100F}"/>
                    </a:ext>
                  </a:extLst>
                </p:cNvPr>
                <p:cNvSpPr>
                  <a:spLocks noChangeShapeType="1"/>
                </p:cNvSpPr>
                <p:nvPr/>
              </p:nvSpPr>
              <p:spPr bwMode="auto">
                <a:xfrm>
                  <a:off x="2809" y="2073"/>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29" name="Line 226">
                  <a:extLst>
                    <a:ext uri="{FF2B5EF4-FFF2-40B4-BE49-F238E27FC236}">
                      <a16:creationId xmlns:a16="http://schemas.microsoft.com/office/drawing/2014/main" id="{6562C58A-8DC2-F344-96CC-0D62C18F6363}"/>
                    </a:ext>
                  </a:extLst>
                </p:cNvPr>
                <p:cNvSpPr>
                  <a:spLocks noChangeShapeType="1"/>
                </p:cNvSpPr>
                <p:nvPr/>
              </p:nvSpPr>
              <p:spPr bwMode="auto">
                <a:xfrm>
                  <a:off x="2809" y="2205"/>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30" name="Line 227">
                  <a:extLst>
                    <a:ext uri="{FF2B5EF4-FFF2-40B4-BE49-F238E27FC236}">
                      <a16:creationId xmlns:a16="http://schemas.microsoft.com/office/drawing/2014/main" id="{410ACDA6-6D89-504D-B381-B904050FE9DB}"/>
                    </a:ext>
                  </a:extLst>
                </p:cNvPr>
                <p:cNvSpPr>
                  <a:spLocks noChangeShapeType="1"/>
                </p:cNvSpPr>
                <p:nvPr/>
              </p:nvSpPr>
              <p:spPr bwMode="auto">
                <a:xfrm>
                  <a:off x="2809" y="2073"/>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31" name="Line 228">
                  <a:extLst>
                    <a:ext uri="{FF2B5EF4-FFF2-40B4-BE49-F238E27FC236}">
                      <a16:creationId xmlns:a16="http://schemas.microsoft.com/office/drawing/2014/main" id="{D125CF70-5000-8C41-A074-88CA7532F81E}"/>
                    </a:ext>
                  </a:extLst>
                </p:cNvPr>
                <p:cNvSpPr>
                  <a:spLocks noChangeShapeType="1"/>
                </p:cNvSpPr>
                <p:nvPr/>
              </p:nvSpPr>
              <p:spPr bwMode="auto">
                <a:xfrm>
                  <a:off x="3069" y="207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32" name="Line 229">
                  <a:extLst>
                    <a:ext uri="{FF2B5EF4-FFF2-40B4-BE49-F238E27FC236}">
                      <a16:creationId xmlns:a16="http://schemas.microsoft.com/office/drawing/2014/main" id="{3550BE3F-E500-084B-B8E6-FDF363D52131}"/>
                    </a:ext>
                  </a:extLst>
                </p:cNvPr>
                <p:cNvSpPr>
                  <a:spLocks noChangeShapeType="1"/>
                </p:cNvSpPr>
                <p:nvPr/>
              </p:nvSpPr>
              <p:spPr bwMode="auto">
                <a:xfrm>
                  <a:off x="3331" y="207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33" name="Line 230">
                  <a:extLst>
                    <a:ext uri="{FF2B5EF4-FFF2-40B4-BE49-F238E27FC236}">
                      <a16:creationId xmlns:a16="http://schemas.microsoft.com/office/drawing/2014/main" id="{FD8859B6-3AD3-CC48-8B78-B9FA18F3C9F5}"/>
                    </a:ext>
                  </a:extLst>
                </p:cNvPr>
                <p:cNvSpPr>
                  <a:spLocks noChangeShapeType="1"/>
                </p:cNvSpPr>
                <p:nvPr/>
              </p:nvSpPr>
              <p:spPr bwMode="auto">
                <a:xfrm>
                  <a:off x="3592" y="207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34" name="Line 231">
                  <a:extLst>
                    <a:ext uri="{FF2B5EF4-FFF2-40B4-BE49-F238E27FC236}">
                      <a16:creationId xmlns:a16="http://schemas.microsoft.com/office/drawing/2014/main" id="{17317506-1C94-984C-868C-E35543DFCAFE}"/>
                    </a:ext>
                  </a:extLst>
                </p:cNvPr>
                <p:cNvSpPr>
                  <a:spLocks noChangeShapeType="1"/>
                </p:cNvSpPr>
                <p:nvPr/>
              </p:nvSpPr>
              <p:spPr bwMode="auto">
                <a:xfrm>
                  <a:off x="3854" y="207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35" name="Line 232">
                  <a:extLst>
                    <a:ext uri="{FF2B5EF4-FFF2-40B4-BE49-F238E27FC236}">
                      <a16:creationId xmlns:a16="http://schemas.microsoft.com/office/drawing/2014/main" id="{3618DE97-1EAE-3A46-B1CF-A50C82B1793F}"/>
                    </a:ext>
                  </a:extLst>
                </p:cNvPr>
                <p:cNvSpPr>
                  <a:spLocks noChangeShapeType="1"/>
                </p:cNvSpPr>
                <p:nvPr/>
              </p:nvSpPr>
              <p:spPr bwMode="auto">
                <a:xfrm>
                  <a:off x="4114" y="207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36" name="Line 233">
                  <a:extLst>
                    <a:ext uri="{FF2B5EF4-FFF2-40B4-BE49-F238E27FC236}">
                      <a16:creationId xmlns:a16="http://schemas.microsoft.com/office/drawing/2014/main" id="{231A70A4-E4CA-F448-8AA0-BFB8714939A0}"/>
                    </a:ext>
                  </a:extLst>
                </p:cNvPr>
                <p:cNvSpPr>
                  <a:spLocks noChangeShapeType="1"/>
                </p:cNvSpPr>
                <p:nvPr/>
              </p:nvSpPr>
              <p:spPr bwMode="auto">
                <a:xfrm>
                  <a:off x="4375" y="207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37" name="Line 234">
                  <a:extLst>
                    <a:ext uri="{FF2B5EF4-FFF2-40B4-BE49-F238E27FC236}">
                      <a16:creationId xmlns:a16="http://schemas.microsoft.com/office/drawing/2014/main" id="{62BA3F01-480A-A84E-AC8B-FC157E5E663D}"/>
                    </a:ext>
                  </a:extLst>
                </p:cNvPr>
                <p:cNvSpPr>
                  <a:spLocks noChangeShapeType="1"/>
                </p:cNvSpPr>
                <p:nvPr/>
              </p:nvSpPr>
              <p:spPr bwMode="auto">
                <a:xfrm>
                  <a:off x="4637" y="207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38" name="Line 235">
                  <a:extLst>
                    <a:ext uri="{FF2B5EF4-FFF2-40B4-BE49-F238E27FC236}">
                      <a16:creationId xmlns:a16="http://schemas.microsoft.com/office/drawing/2014/main" id="{CDBB999D-466A-AA46-8E27-49B506F69838}"/>
                    </a:ext>
                  </a:extLst>
                </p:cNvPr>
                <p:cNvSpPr>
                  <a:spLocks noChangeShapeType="1"/>
                </p:cNvSpPr>
                <p:nvPr/>
              </p:nvSpPr>
              <p:spPr bwMode="auto">
                <a:xfrm>
                  <a:off x="4897" y="207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39" name="Line 236">
                  <a:extLst>
                    <a:ext uri="{FF2B5EF4-FFF2-40B4-BE49-F238E27FC236}">
                      <a16:creationId xmlns:a16="http://schemas.microsoft.com/office/drawing/2014/main" id="{F10256EB-DDC0-6D46-A647-E698DF809B13}"/>
                    </a:ext>
                  </a:extLst>
                </p:cNvPr>
                <p:cNvSpPr>
                  <a:spLocks noChangeShapeType="1"/>
                </p:cNvSpPr>
                <p:nvPr/>
              </p:nvSpPr>
              <p:spPr bwMode="auto">
                <a:xfrm>
                  <a:off x="5159" y="207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sz="700"/>
                </a:p>
              </p:txBody>
            </p:sp>
            <p:sp>
              <p:nvSpPr>
                <p:cNvPr id="240" name="Line 237">
                  <a:extLst>
                    <a:ext uri="{FF2B5EF4-FFF2-40B4-BE49-F238E27FC236}">
                      <a16:creationId xmlns:a16="http://schemas.microsoft.com/office/drawing/2014/main" id="{4F643CB8-C469-E248-ADCA-0D593F5D51DE}"/>
                    </a:ext>
                  </a:extLst>
                </p:cNvPr>
                <p:cNvSpPr>
                  <a:spLocks noChangeShapeType="1"/>
                </p:cNvSpPr>
                <p:nvPr/>
              </p:nvSpPr>
              <p:spPr bwMode="auto">
                <a:xfrm>
                  <a:off x="5420" y="2073"/>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41" name="Rectangle 238">
                  <a:extLst>
                    <a:ext uri="{FF2B5EF4-FFF2-40B4-BE49-F238E27FC236}">
                      <a16:creationId xmlns:a16="http://schemas.microsoft.com/office/drawing/2014/main" id="{18424FA7-E634-6D4E-99E0-F5B2F5A0B423}"/>
                    </a:ext>
                  </a:extLst>
                </p:cNvPr>
                <p:cNvSpPr>
                  <a:spLocks noChangeArrowheads="1"/>
                </p:cNvSpPr>
                <p:nvPr/>
              </p:nvSpPr>
              <p:spPr bwMode="auto">
                <a:xfrm>
                  <a:off x="5159" y="3196"/>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700"/>
                    <a:t>10</a:t>
                  </a:r>
                </a:p>
              </p:txBody>
            </p:sp>
            <p:sp>
              <p:nvSpPr>
                <p:cNvPr id="242" name="Rectangle 239">
                  <a:extLst>
                    <a:ext uri="{FF2B5EF4-FFF2-40B4-BE49-F238E27FC236}">
                      <a16:creationId xmlns:a16="http://schemas.microsoft.com/office/drawing/2014/main" id="{FE34806F-23A0-804E-8526-686249AA59C2}"/>
                    </a:ext>
                  </a:extLst>
                </p:cNvPr>
                <p:cNvSpPr>
                  <a:spLocks noChangeArrowheads="1"/>
                </p:cNvSpPr>
                <p:nvPr/>
              </p:nvSpPr>
              <p:spPr bwMode="auto">
                <a:xfrm>
                  <a:off x="4897" y="3196"/>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243" name="Rectangle 240">
                  <a:extLst>
                    <a:ext uri="{FF2B5EF4-FFF2-40B4-BE49-F238E27FC236}">
                      <a16:creationId xmlns:a16="http://schemas.microsoft.com/office/drawing/2014/main" id="{1ECD6453-8523-C341-9CB5-DCA710B425B2}"/>
                    </a:ext>
                  </a:extLst>
                </p:cNvPr>
                <p:cNvSpPr>
                  <a:spLocks noChangeArrowheads="1"/>
                </p:cNvSpPr>
                <p:nvPr/>
              </p:nvSpPr>
              <p:spPr bwMode="auto">
                <a:xfrm>
                  <a:off x="4637" y="3196"/>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244" name="Rectangle 241">
                  <a:extLst>
                    <a:ext uri="{FF2B5EF4-FFF2-40B4-BE49-F238E27FC236}">
                      <a16:creationId xmlns:a16="http://schemas.microsoft.com/office/drawing/2014/main" id="{50E54423-EDA8-0942-8165-4002159EA413}"/>
                    </a:ext>
                  </a:extLst>
                </p:cNvPr>
                <p:cNvSpPr>
                  <a:spLocks noChangeArrowheads="1"/>
                </p:cNvSpPr>
                <p:nvPr/>
              </p:nvSpPr>
              <p:spPr bwMode="auto">
                <a:xfrm>
                  <a:off x="4375" y="3196"/>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245" name="Rectangle 242">
                  <a:extLst>
                    <a:ext uri="{FF2B5EF4-FFF2-40B4-BE49-F238E27FC236}">
                      <a16:creationId xmlns:a16="http://schemas.microsoft.com/office/drawing/2014/main" id="{37FB92CF-C0C2-6D4B-98BE-11D2D4A8B8FA}"/>
                    </a:ext>
                  </a:extLst>
                </p:cNvPr>
                <p:cNvSpPr>
                  <a:spLocks noChangeArrowheads="1"/>
                </p:cNvSpPr>
                <p:nvPr/>
              </p:nvSpPr>
              <p:spPr bwMode="auto">
                <a:xfrm>
                  <a:off x="4114" y="3196"/>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246" name="Rectangle 243">
                  <a:extLst>
                    <a:ext uri="{FF2B5EF4-FFF2-40B4-BE49-F238E27FC236}">
                      <a16:creationId xmlns:a16="http://schemas.microsoft.com/office/drawing/2014/main" id="{C5AE3C09-48B4-5E46-A0E6-DC5391C35667}"/>
                    </a:ext>
                  </a:extLst>
                </p:cNvPr>
                <p:cNvSpPr>
                  <a:spLocks noChangeArrowheads="1"/>
                </p:cNvSpPr>
                <p:nvPr/>
              </p:nvSpPr>
              <p:spPr bwMode="auto">
                <a:xfrm>
                  <a:off x="3854" y="3196"/>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247" name="Rectangle 244">
                  <a:extLst>
                    <a:ext uri="{FF2B5EF4-FFF2-40B4-BE49-F238E27FC236}">
                      <a16:creationId xmlns:a16="http://schemas.microsoft.com/office/drawing/2014/main" id="{A2546588-CD06-2740-8B2D-48DA45FA1080}"/>
                    </a:ext>
                  </a:extLst>
                </p:cNvPr>
                <p:cNvSpPr>
                  <a:spLocks noChangeArrowheads="1"/>
                </p:cNvSpPr>
                <p:nvPr/>
              </p:nvSpPr>
              <p:spPr bwMode="auto">
                <a:xfrm>
                  <a:off x="3592" y="3196"/>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248" name="Rectangle 245">
                  <a:extLst>
                    <a:ext uri="{FF2B5EF4-FFF2-40B4-BE49-F238E27FC236}">
                      <a16:creationId xmlns:a16="http://schemas.microsoft.com/office/drawing/2014/main" id="{88907100-7A6C-C54E-AE26-30B651A19D98}"/>
                    </a:ext>
                  </a:extLst>
                </p:cNvPr>
                <p:cNvSpPr>
                  <a:spLocks noChangeArrowheads="1"/>
                </p:cNvSpPr>
                <p:nvPr/>
              </p:nvSpPr>
              <p:spPr bwMode="auto">
                <a:xfrm>
                  <a:off x="3331" y="3196"/>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249" name="Rectangle 246">
                  <a:extLst>
                    <a:ext uri="{FF2B5EF4-FFF2-40B4-BE49-F238E27FC236}">
                      <a16:creationId xmlns:a16="http://schemas.microsoft.com/office/drawing/2014/main" id="{FCC413D3-20FD-834D-9FED-7E7707BC1A8B}"/>
                    </a:ext>
                  </a:extLst>
                </p:cNvPr>
                <p:cNvSpPr>
                  <a:spLocks noChangeArrowheads="1"/>
                </p:cNvSpPr>
                <p:nvPr/>
              </p:nvSpPr>
              <p:spPr bwMode="auto">
                <a:xfrm>
                  <a:off x="3069" y="3196"/>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250" name="Rectangle 247">
                  <a:extLst>
                    <a:ext uri="{FF2B5EF4-FFF2-40B4-BE49-F238E27FC236}">
                      <a16:creationId xmlns:a16="http://schemas.microsoft.com/office/drawing/2014/main" id="{51B44ABF-487B-5548-BFB9-E932AF410904}"/>
                    </a:ext>
                  </a:extLst>
                </p:cNvPr>
                <p:cNvSpPr>
                  <a:spLocks noChangeArrowheads="1"/>
                </p:cNvSpPr>
                <p:nvPr/>
              </p:nvSpPr>
              <p:spPr bwMode="auto">
                <a:xfrm>
                  <a:off x="2809" y="3196"/>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251" name="Line 248">
                  <a:extLst>
                    <a:ext uri="{FF2B5EF4-FFF2-40B4-BE49-F238E27FC236}">
                      <a16:creationId xmlns:a16="http://schemas.microsoft.com/office/drawing/2014/main" id="{4906DAC8-5565-1042-AD3B-21042D9CF237}"/>
                    </a:ext>
                  </a:extLst>
                </p:cNvPr>
                <p:cNvSpPr>
                  <a:spLocks noChangeShapeType="1"/>
                </p:cNvSpPr>
                <p:nvPr/>
              </p:nvSpPr>
              <p:spPr bwMode="auto">
                <a:xfrm>
                  <a:off x="2809" y="3196"/>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52" name="Line 249">
                  <a:extLst>
                    <a:ext uri="{FF2B5EF4-FFF2-40B4-BE49-F238E27FC236}">
                      <a16:creationId xmlns:a16="http://schemas.microsoft.com/office/drawing/2014/main" id="{1A4A1164-55EA-8945-97F4-648A65BF796C}"/>
                    </a:ext>
                  </a:extLst>
                </p:cNvPr>
                <p:cNvSpPr>
                  <a:spLocks noChangeShapeType="1"/>
                </p:cNvSpPr>
                <p:nvPr/>
              </p:nvSpPr>
              <p:spPr bwMode="auto">
                <a:xfrm>
                  <a:off x="2809" y="3328"/>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53" name="Line 250">
                  <a:extLst>
                    <a:ext uri="{FF2B5EF4-FFF2-40B4-BE49-F238E27FC236}">
                      <a16:creationId xmlns:a16="http://schemas.microsoft.com/office/drawing/2014/main" id="{B02651BB-2BF7-5D44-907C-F64EEADDD827}"/>
                    </a:ext>
                  </a:extLst>
                </p:cNvPr>
                <p:cNvSpPr>
                  <a:spLocks noChangeShapeType="1"/>
                </p:cNvSpPr>
                <p:nvPr/>
              </p:nvSpPr>
              <p:spPr bwMode="auto">
                <a:xfrm>
                  <a:off x="2809" y="3196"/>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54" name="Line 251">
                  <a:extLst>
                    <a:ext uri="{FF2B5EF4-FFF2-40B4-BE49-F238E27FC236}">
                      <a16:creationId xmlns:a16="http://schemas.microsoft.com/office/drawing/2014/main" id="{E845E64A-3787-5C49-81BA-C0A5B58BEC10}"/>
                    </a:ext>
                  </a:extLst>
                </p:cNvPr>
                <p:cNvSpPr>
                  <a:spLocks noChangeShapeType="1"/>
                </p:cNvSpPr>
                <p:nvPr/>
              </p:nvSpPr>
              <p:spPr bwMode="auto">
                <a:xfrm>
                  <a:off x="3069" y="3196"/>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55" name="Line 252">
                  <a:extLst>
                    <a:ext uri="{FF2B5EF4-FFF2-40B4-BE49-F238E27FC236}">
                      <a16:creationId xmlns:a16="http://schemas.microsoft.com/office/drawing/2014/main" id="{5F3AE3EE-A55F-D142-B38C-D89807BB6929}"/>
                    </a:ext>
                  </a:extLst>
                </p:cNvPr>
                <p:cNvSpPr>
                  <a:spLocks noChangeShapeType="1"/>
                </p:cNvSpPr>
                <p:nvPr/>
              </p:nvSpPr>
              <p:spPr bwMode="auto">
                <a:xfrm>
                  <a:off x="3331" y="3196"/>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56" name="Line 253">
                  <a:extLst>
                    <a:ext uri="{FF2B5EF4-FFF2-40B4-BE49-F238E27FC236}">
                      <a16:creationId xmlns:a16="http://schemas.microsoft.com/office/drawing/2014/main" id="{34632E4A-09E9-8D40-9D68-8612EE8E04DF}"/>
                    </a:ext>
                  </a:extLst>
                </p:cNvPr>
                <p:cNvSpPr>
                  <a:spLocks noChangeShapeType="1"/>
                </p:cNvSpPr>
                <p:nvPr/>
              </p:nvSpPr>
              <p:spPr bwMode="auto">
                <a:xfrm>
                  <a:off x="3592" y="3196"/>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57" name="Line 254">
                  <a:extLst>
                    <a:ext uri="{FF2B5EF4-FFF2-40B4-BE49-F238E27FC236}">
                      <a16:creationId xmlns:a16="http://schemas.microsoft.com/office/drawing/2014/main" id="{20AAD92F-2E85-7F4E-AA33-3591192AA28A}"/>
                    </a:ext>
                  </a:extLst>
                </p:cNvPr>
                <p:cNvSpPr>
                  <a:spLocks noChangeShapeType="1"/>
                </p:cNvSpPr>
                <p:nvPr/>
              </p:nvSpPr>
              <p:spPr bwMode="auto">
                <a:xfrm>
                  <a:off x="3854" y="3196"/>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58" name="Line 255">
                  <a:extLst>
                    <a:ext uri="{FF2B5EF4-FFF2-40B4-BE49-F238E27FC236}">
                      <a16:creationId xmlns:a16="http://schemas.microsoft.com/office/drawing/2014/main" id="{0B573C88-A0CC-B442-B09F-144620D52234}"/>
                    </a:ext>
                  </a:extLst>
                </p:cNvPr>
                <p:cNvSpPr>
                  <a:spLocks noChangeShapeType="1"/>
                </p:cNvSpPr>
                <p:nvPr/>
              </p:nvSpPr>
              <p:spPr bwMode="auto">
                <a:xfrm>
                  <a:off x="4114" y="3196"/>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59" name="Line 256">
                  <a:extLst>
                    <a:ext uri="{FF2B5EF4-FFF2-40B4-BE49-F238E27FC236}">
                      <a16:creationId xmlns:a16="http://schemas.microsoft.com/office/drawing/2014/main" id="{ECAD1573-CEB9-2548-AA76-F42ECD24E6BB}"/>
                    </a:ext>
                  </a:extLst>
                </p:cNvPr>
                <p:cNvSpPr>
                  <a:spLocks noChangeShapeType="1"/>
                </p:cNvSpPr>
                <p:nvPr/>
              </p:nvSpPr>
              <p:spPr bwMode="auto">
                <a:xfrm>
                  <a:off x="4375" y="3196"/>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60" name="Line 257">
                  <a:extLst>
                    <a:ext uri="{FF2B5EF4-FFF2-40B4-BE49-F238E27FC236}">
                      <a16:creationId xmlns:a16="http://schemas.microsoft.com/office/drawing/2014/main" id="{268B2BBC-0975-3E44-8782-BFDD29D0BC01}"/>
                    </a:ext>
                  </a:extLst>
                </p:cNvPr>
                <p:cNvSpPr>
                  <a:spLocks noChangeShapeType="1"/>
                </p:cNvSpPr>
                <p:nvPr/>
              </p:nvSpPr>
              <p:spPr bwMode="auto">
                <a:xfrm>
                  <a:off x="4637" y="3196"/>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61" name="Line 258">
                  <a:extLst>
                    <a:ext uri="{FF2B5EF4-FFF2-40B4-BE49-F238E27FC236}">
                      <a16:creationId xmlns:a16="http://schemas.microsoft.com/office/drawing/2014/main" id="{68F92E17-4ED0-544A-ACBF-EFD092081574}"/>
                    </a:ext>
                  </a:extLst>
                </p:cNvPr>
                <p:cNvSpPr>
                  <a:spLocks noChangeShapeType="1"/>
                </p:cNvSpPr>
                <p:nvPr/>
              </p:nvSpPr>
              <p:spPr bwMode="auto">
                <a:xfrm>
                  <a:off x="4897" y="3196"/>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62" name="Line 259">
                  <a:extLst>
                    <a:ext uri="{FF2B5EF4-FFF2-40B4-BE49-F238E27FC236}">
                      <a16:creationId xmlns:a16="http://schemas.microsoft.com/office/drawing/2014/main" id="{D796F35C-78A4-AA46-B49E-C92EA3FD8208}"/>
                    </a:ext>
                  </a:extLst>
                </p:cNvPr>
                <p:cNvSpPr>
                  <a:spLocks noChangeShapeType="1"/>
                </p:cNvSpPr>
                <p:nvPr/>
              </p:nvSpPr>
              <p:spPr bwMode="auto">
                <a:xfrm>
                  <a:off x="5159" y="3196"/>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63" name="Line 260">
                  <a:extLst>
                    <a:ext uri="{FF2B5EF4-FFF2-40B4-BE49-F238E27FC236}">
                      <a16:creationId xmlns:a16="http://schemas.microsoft.com/office/drawing/2014/main" id="{96FA9252-83F5-7E44-97F5-DBE3B0924E94}"/>
                    </a:ext>
                  </a:extLst>
                </p:cNvPr>
                <p:cNvSpPr>
                  <a:spLocks noChangeShapeType="1"/>
                </p:cNvSpPr>
                <p:nvPr/>
              </p:nvSpPr>
              <p:spPr bwMode="auto">
                <a:xfrm>
                  <a:off x="5420" y="3196"/>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64" name="Rectangle 261">
                  <a:extLst>
                    <a:ext uri="{FF2B5EF4-FFF2-40B4-BE49-F238E27FC236}">
                      <a16:creationId xmlns:a16="http://schemas.microsoft.com/office/drawing/2014/main" id="{8992ED48-70E2-4842-8FA6-E236834F8B76}"/>
                    </a:ext>
                  </a:extLst>
                </p:cNvPr>
                <p:cNvSpPr>
                  <a:spLocks noChangeArrowheads="1"/>
                </p:cNvSpPr>
                <p:nvPr/>
              </p:nvSpPr>
              <p:spPr bwMode="auto">
                <a:xfrm>
                  <a:off x="5159" y="2741"/>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700"/>
                    <a:t>10</a:t>
                  </a:r>
                </a:p>
              </p:txBody>
            </p:sp>
            <p:sp>
              <p:nvSpPr>
                <p:cNvPr id="265" name="Rectangle 262">
                  <a:extLst>
                    <a:ext uri="{FF2B5EF4-FFF2-40B4-BE49-F238E27FC236}">
                      <a16:creationId xmlns:a16="http://schemas.microsoft.com/office/drawing/2014/main" id="{D9D649CA-8CDF-FF48-AA20-70DC7418EFB3}"/>
                    </a:ext>
                  </a:extLst>
                </p:cNvPr>
                <p:cNvSpPr>
                  <a:spLocks noChangeArrowheads="1"/>
                </p:cNvSpPr>
                <p:nvPr/>
              </p:nvSpPr>
              <p:spPr bwMode="auto">
                <a:xfrm>
                  <a:off x="4897" y="2741"/>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266" name="Rectangle 263">
                  <a:extLst>
                    <a:ext uri="{FF2B5EF4-FFF2-40B4-BE49-F238E27FC236}">
                      <a16:creationId xmlns:a16="http://schemas.microsoft.com/office/drawing/2014/main" id="{DC7B8551-7124-5948-BAF2-8E2234A28EDD}"/>
                    </a:ext>
                  </a:extLst>
                </p:cNvPr>
                <p:cNvSpPr>
                  <a:spLocks noChangeArrowheads="1"/>
                </p:cNvSpPr>
                <p:nvPr/>
              </p:nvSpPr>
              <p:spPr bwMode="auto">
                <a:xfrm>
                  <a:off x="4637" y="2741"/>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267" name="Rectangle 264">
                  <a:extLst>
                    <a:ext uri="{FF2B5EF4-FFF2-40B4-BE49-F238E27FC236}">
                      <a16:creationId xmlns:a16="http://schemas.microsoft.com/office/drawing/2014/main" id="{BB38521C-1BBB-A94D-A93C-A74909B84301}"/>
                    </a:ext>
                  </a:extLst>
                </p:cNvPr>
                <p:cNvSpPr>
                  <a:spLocks noChangeArrowheads="1"/>
                </p:cNvSpPr>
                <p:nvPr/>
              </p:nvSpPr>
              <p:spPr bwMode="auto">
                <a:xfrm>
                  <a:off x="4375" y="2741"/>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268" name="Rectangle 265">
                  <a:extLst>
                    <a:ext uri="{FF2B5EF4-FFF2-40B4-BE49-F238E27FC236}">
                      <a16:creationId xmlns:a16="http://schemas.microsoft.com/office/drawing/2014/main" id="{FBDACBDD-0927-A74B-B1E2-BD9679B38A80}"/>
                    </a:ext>
                  </a:extLst>
                </p:cNvPr>
                <p:cNvSpPr>
                  <a:spLocks noChangeArrowheads="1"/>
                </p:cNvSpPr>
                <p:nvPr/>
              </p:nvSpPr>
              <p:spPr bwMode="auto">
                <a:xfrm>
                  <a:off x="4114" y="2741"/>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269" name="Rectangle 266">
                  <a:extLst>
                    <a:ext uri="{FF2B5EF4-FFF2-40B4-BE49-F238E27FC236}">
                      <a16:creationId xmlns:a16="http://schemas.microsoft.com/office/drawing/2014/main" id="{98CE80F2-E56F-2B4C-8C65-8DB94D1D8029}"/>
                    </a:ext>
                  </a:extLst>
                </p:cNvPr>
                <p:cNvSpPr>
                  <a:spLocks noChangeArrowheads="1"/>
                </p:cNvSpPr>
                <p:nvPr/>
              </p:nvSpPr>
              <p:spPr bwMode="auto">
                <a:xfrm>
                  <a:off x="3854" y="2741"/>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270" name="Rectangle 267">
                  <a:extLst>
                    <a:ext uri="{FF2B5EF4-FFF2-40B4-BE49-F238E27FC236}">
                      <a16:creationId xmlns:a16="http://schemas.microsoft.com/office/drawing/2014/main" id="{D25F69E6-462C-804A-A384-12BE71892278}"/>
                    </a:ext>
                  </a:extLst>
                </p:cNvPr>
                <p:cNvSpPr>
                  <a:spLocks noChangeArrowheads="1"/>
                </p:cNvSpPr>
                <p:nvPr/>
              </p:nvSpPr>
              <p:spPr bwMode="auto">
                <a:xfrm>
                  <a:off x="3592" y="2741"/>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271" name="Rectangle 268">
                  <a:extLst>
                    <a:ext uri="{FF2B5EF4-FFF2-40B4-BE49-F238E27FC236}">
                      <a16:creationId xmlns:a16="http://schemas.microsoft.com/office/drawing/2014/main" id="{B02BF7FB-F8CF-384E-A927-6DBD9D13F185}"/>
                    </a:ext>
                  </a:extLst>
                </p:cNvPr>
                <p:cNvSpPr>
                  <a:spLocks noChangeArrowheads="1"/>
                </p:cNvSpPr>
                <p:nvPr/>
              </p:nvSpPr>
              <p:spPr bwMode="auto">
                <a:xfrm>
                  <a:off x="3331" y="2741"/>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272" name="Rectangle 269">
                  <a:extLst>
                    <a:ext uri="{FF2B5EF4-FFF2-40B4-BE49-F238E27FC236}">
                      <a16:creationId xmlns:a16="http://schemas.microsoft.com/office/drawing/2014/main" id="{ABAA9DA6-3E06-5346-BBA0-352A91DEF701}"/>
                    </a:ext>
                  </a:extLst>
                </p:cNvPr>
                <p:cNvSpPr>
                  <a:spLocks noChangeArrowheads="1"/>
                </p:cNvSpPr>
                <p:nvPr/>
              </p:nvSpPr>
              <p:spPr bwMode="auto">
                <a:xfrm>
                  <a:off x="3069" y="2741"/>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273" name="Rectangle 270">
                  <a:extLst>
                    <a:ext uri="{FF2B5EF4-FFF2-40B4-BE49-F238E27FC236}">
                      <a16:creationId xmlns:a16="http://schemas.microsoft.com/office/drawing/2014/main" id="{88A09C7C-1326-EB41-BBFD-D1BFE11F3B2D}"/>
                    </a:ext>
                  </a:extLst>
                </p:cNvPr>
                <p:cNvSpPr>
                  <a:spLocks noChangeArrowheads="1"/>
                </p:cNvSpPr>
                <p:nvPr/>
              </p:nvSpPr>
              <p:spPr bwMode="auto">
                <a:xfrm>
                  <a:off x="2809" y="2741"/>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274" name="Line 271">
                  <a:extLst>
                    <a:ext uri="{FF2B5EF4-FFF2-40B4-BE49-F238E27FC236}">
                      <a16:creationId xmlns:a16="http://schemas.microsoft.com/office/drawing/2014/main" id="{37553CA4-7DA7-3B47-A6EC-98B2914A4CBF}"/>
                    </a:ext>
                  </a:extLst>
                </p:cNvPr>
                <p:cNvSpPr>
                  <a:spLocks noChangeShapeType="1"/>
                </p:cNvSpPr>
                <p:nvPr/>
              </p:nvSpPr>
              <p:spPr bwMode="auto">
                <a:xfrm>
                  <a:off x="2809" y="2741"/>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75" name="Line 272">
                  <a:extLst>
                    <a:ext uri="{FF2B5EF4-FFF2-40B4-BE49-F238E27FC236}">
                      <a16:creationId xmlns:a16="http://schemas.microsoft.com/office/drawing/2014/main" id="{8D0D3A7D-6706-C540-AFC9-9E466DEAB436}"/>
                    </a:ext>
                  </a:extLst>
                </p:cNvPr>
                <p:cNvSpPr>
                  <a:spLocks noChangeShapeType="1"/>
                </p:cNvSpPr>
                <p:nvPr/>
              </p:nvSpPr>
              <p:spPr bwMode="auto">
                <a:xfrm>
                  <a:off x="2809" y="2873"/>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76" name="Line 273">
                  <a:extLst>
                    <a:ext uri="{FF2B5EF4-FFF2-40B4-BE49-F238E27FC236}">
                      <a16:creationId xmlns:a16="http://schemas.microsoft.com/office/drawing/2014/main" id="{277D46DF-FDC7-814B-8CBA-139282BC2573}"/>
                    </a:ext>
                  </a:extLst>
                </p:cNvPr>
                <p:cNvSpPr>
                  <a:spLocks noChangeShapeType="1"/>
                </p:cNvSpPr>
                <p:nvPr/>
              </p:nvSpPr>
              <p:spPr bwMode="auto">
                <a:xfrm>
                  <a:off x="2809" y="2741"/>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77" name="Line 274">
                  <a:extLst>
                    <a:ext uri="{FF2B5EF4-FFF2-40B4-BE49-F238E27FC236}">
                      <a16:creationId xmlns:a16="http://schemas.microsoft.com/office/drawing/2014/main" id="{FC9A87E4-463D-C545-AC99-D48393CCBF70}"/>
                    </a:ext>
                  </a:extLst>
                </p:cNvPr>
                <p:cNvSpPr>
                  <a:spLocks noChangeShapeType="1"/>
                </p:cNvSpPr>
                <p:nvPr/>
              </p:nvSpPr>
              <p:spPr bwMode="auto">
                <a:xfrm>
                  <a:off x="3069" y="2741"/>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78" name="Line 275">
                  <a:extLst>
                    <a:ext uri="{FF2B5EF4-FFF2-40B4-BE49-F238E27FC236}">
                      <a16:creationId xmlns:a16="http://schemas.microsoft.com/office/drawing/2014/main" id="{EAE8B2F7-CAF3-0048-A9AB-8CAD34466AC8}"/>
                    </a:ext>
                  </a:extLst>
                </p:cNvPr>
                <p:cNvSpPr>
                  <a:spLocks noChangeShapeType="1"/>
                </p:cNvSpPr>
                <p:nvPr/>
              </p:nvSpPr>
              <p:spPr bwMode="auto">
                <a:xfrm>
                  <a:off x="3331" y="2741"/>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79" name="Line 276">
                  <a:extLst>
                    <a:ext uri="{FF2B5EF4-FFF2-40B4-BE49-F238E27FC236}">
                      <a16:creationId xmlns:a16="http://schemas.microsoft.com/office/drawing/2014/main" id="{07FC910E-2C61-BF41-9F89-2D48C6CB21EE}"/>
                    </a:ext>
                  </a:extLst>
                </p:cNvPr>
                <p:cNvSpPr>
                  <a:spLocks noChangeShapeType="1"/>
                </p:cNvSpPr>
                <p:nvPr/>
              </p:nvSpPr>
              <p:spPr bwMode="auto">
                <a:xfrm>
                  <a:off x="3592" y="2741"/>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80" name="Line 277">
                  <a:extLst>
                    <a:ext uri="{FF2B5EF4-FFF2-40B4-BE49-F238E27FC236}">
                      <a16:creationId xmlns:a16="http://schemas.microsoft.com/office/drawing/2014/main" id="{515627A3-D57C-4C46-93FB-906C8CAFA7BD}"/>
                    </a:ext>
                  </a:extLst>
                </p:cNvPr>
                <p:cNvSpPr>
                  <a:spLocks noChangeShapeType="1"/>
                </p:cNvSpPr>
                <p:nvPr/>
              </p:nvSpPr>
              <p:spPr bwMode="auto">
                <a:xfrm>
                  <a:off x="3854" y="2741"/>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81" name="Line 278">
                  <a:extLst>
                    <a:ext uri="{FF2B5EF4-FFF2-40B4-BE49-F238E27FC236}">
                      <a16:creationId xmlns:a16="http://schemas.microsoft.com/office/drawing/2014/main" id="{4E743BB4-5EFB-6744-A58A-9BD3301F5F96}"/>
                    </a:ext>
                  </a:extLst>
                </p:cNvPr>
                <p:cNvSpPr>
                  <a:spLocks noChangeShapeType="1"/>
                </p:cNvSpPr>
                <p:nvPr/>
              </p:nvSpPr>
              <p:spPr bwMode="auto">
                <a:xfrm>
                  <a:off x="4114" y="2741"/>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82" name="Line 279">
                  <a:extLst>
                    <a:ext uri="{FF2B5EF4-FFF2-40B4-BE49-F238E27FC236}">
                      <a16:creationId xmlns:a16="http://schemas.microsoft.com/office/drawing/2014/main" id="{858BC62B-ADF4-144D-9B3E-E6F07A34B769}"/>
                    </a:ext>
                  </a:extLst>
                </p:cNvPr>
                <p:cNvSpPr>
                  <a:spLocks noChangeShapeType="1"/>
                </p:cNvSpPr>
                <p:nvPr/>
              </p:nvSpPr>
              <p:spPr bwMode="auto">
                <a:xfrm>
                  <a:off x="4375" y="2741"/>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83" name="Line 280">
                  <a:extLst>
                    <a:ext uri="{FF2B5EF4-FFF2-40B4-BE49-F238E27FC236}">
                      <a16:creationId xmlns:a16="http://schemas.microsoft.com/office/drawing/2014/main" id="{39FC1034-F3BE-D142-845C-31F151AB1A0D}"/>
                    </a:ext>
                  </a:extLst>
                </p:cNvPr>
                <p:cNvSpPr>
                  <a:spLocks noChangeShapeType="1"/>
                </p:cNvSpPr>
                <p:nvPr/>
              </p:nvSpPr>
              <p:spPr bwMode="auto">
                <a:xfrm>
                  <a:off x="4637" y="2741"/>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84" name="Line 281">
                  <a:extLst>
                    <a:ext uri="{FF2B5EF4-FFF2-40B4-BE49-F238E27FC236}">
                      <a16:creationId xmlns:a16="http://schemas.microsoft.com/office/drawing/2014/main" id="{FA718CD7-18FA-F14B-8E21-7A6532D10F07}"/>
                    </a:ext>
                  </a:extLst>
                </p:cNvPr>
                <p:cNvSpPr>
                  <a:spLocks noChangeShapeType="1"/>
                </p:cNvSpPr>
                <p:nvPr/>
              </p:nvSpPr>
              <p:spPr bwMode="auto">
                <a:xfrm>
                  <a:off x="4897" y="2741"/>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85" name="Line 282">
                  <a:extLst>
                    <a:ext uri="{FF2B5EF4-FFF2-40B4-BE49-F238E27FC236}">
                      <a16:creationId xmlns:a16="http://schemas.microsoft.com/office/drawing/2014/main" id="{DEA49AEF-70C4-4040-B0DF-2A4569093EEB}"/>
                    </a:ext>
                  </a:extLst>
                </p:cNvPr>
                <p:cNvSpPr>
                  <a:spLocks noChangeShapeType="1"/>
                </p:cNvSpPr>
                <p:nvPr/>
              </p:nvSpPr>
              <p:spPr bwMode="auto">
                <a:xfrm>
                  <a:off x="5159" y="2741"/>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sz="700"/>
                </a:p>
              </p:txBody>
            </p:sp>
            <p:sp>
              <p:nvSpPr>
                <p:cNvPr id="286" name="Line 283">
                  <a:extLst>
                    <a:ext uri="{FF2B5EF4-FFF2-40B4-BE49-F238E27FC236}">
                      <a16:creationId xmlns:a16="http://schemas.microsoft.com/office/drawing/2014/main" id="{9B1A73C8-2E56-7A47-BC7C-1DA7210663E3}"/>
                    </a:ext>
                  </a:extLst>
                </p:cNvPr>
                <p:cNvSpPr>
                  <a:spLocks noChangeShapeType="1"/>
                </p:cNvSpPr>
                <p:nvPr/>
              </p:nvSpPr>
              <p:spPr bwMode="auto">
                <a:xfrm>
                  <a:off x="5420" y="2741"/>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87" name="Rectangle 284">
                  <a:extLst>
                    <a:ext uri="{FF2B5EF4-FFF2-40B4-BE49-F238E27FC236}">
                      <a16:creationId xmlns:a16="http://schemas.microsoft.com/office/drawing/2014/main" id="{A98E71B0-EA10-D342-9AF1-48A557ECC4A3}"/>
                    </a:ext>
                  </a:extLst>
                </p:cNvPr>
                <p:cNvSpPr>
                  <a:spLocks noChangeArrowheads="1"/>
                </p:cNvSpPr>
                <p:nvPr/>
              </p:nvSpPr>
              <p:spPr bwMode="auto">
                <a:xfrm>
                  <a:off x="5159" y="3859"/>
                  <a:ext cx="261"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700"/>
                    <a:t>10</a:t>
                  </a:r>
                </a:p>
              </p:txBody>
            </p:sp>
            <p:sp>
              <p:nvSpPr>
                <p:cNvPr id="288" name="Rectangle 285">
                  <a:extLst>
                    <a:ext uri="{FF2B5EF4-FFF2-40B4-BE49-F238E27FC236}">
                      <a16:creationId xmlns:a16="http://schemas.microsoft.com/office/drawing/2014/main" id="{7000A77E-EDC9-1043-BCAF-FC0518AC4B52}"/>
                    </a:ext>
                  </a:extLst>
                </p:cNvPr>
                <p:cNvSpPr>
                  <a:spLocks noChangeArrowheads="1"/>
                </p:cNvSpPr>
                <p:nvPr/>
              </p:nvSpPr>
              <p:spPr bwMode="auto">
                <a:xfrm>
                  <a:off x="4897" y="3859"/>
                  <a:ext cx="262"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289" name="Rectangle 286">
                  <a:extLst>
                    <a:ext uri="{FF2B5EF4-FFF2-40B4-BE49-F238E27FC236}">
                      <a16:creationId xmlns:a16="http://schemas.microsoft.com/office/drawing/2014/main" id="{67D77978-20B4-1A41-948F-6441CC91CD8D}"/>
                    </a:ext>
                  </a:extLst>
                </p:cNvPr>
                <p:cNvSpPr>
                  <a:spLocks noChangeArrowheads="1"/>
                </p:cNvSpPr>
                <p:nvPr/>
              </p:nvSpPr>
              <p:spPr bwMode="auto">
                <a:xfrm>
                  <a:off x="4637" y="3859"/>
                  <a:ext cx="260"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290" name="Rectangle 287">
                  <a:extLst>
                    <a:ext uri="{FF2B5EF4-FFF2-40B4-BE49-F238E27FC236}">
                      <a16:creationId xmlns:a16="http://schemas.microsoft.com/office/drawing/2014/main" id="{CBD7DD16-FFA5-BC4E-A105-7DEE4F196DA7}"/>
                    </a:ext>
                  </a:extLst>
                </p:cNvPr>
                <p:cNvSpPr>
                  <a:spLocks noChangeArrowheads="1"/>
                </p:cNvSpPr>
                <p:nvPr/>
              </p:nvSpPr>
              <p:spPr bwMode="auto">
                <a:xfrm>
                  <a:off x="4375" y="3859"/>
                  <a:ext cx="262"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291" name="Rectangle 288">
                  <a:extLst>
                    <a:ext uri="{FF2B5EF4-FFF2-40B4-BE49-F238E27FC236}">
                      <a16:creationId xmlns:a16="http://schemas.microsoft.com/office/drawing/2014/main" id="{EA5A8692-3DE3-9D42-964C-39CE5A94E131}"/>
                    </a:ext>
                  </a:extLst>
                </p:cNvPr>
                <p:cNvSpPr>
                  <a:spLocks noChangeArrowheads="1"/>
                </p:cNvSpPr>
                <p:nvPr/>
              </p:nvSpPr>
              <p:spPr bwMode="auto">
                <a:xfrm>
                  <a:off x="4114" y="3859"/>
                  <a:ext cx="261"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292" name="Rectangle 289">
                  <a:extLst>
                    <a:ext uri="{FF2B5EF4-FFF2-40B4-BE49-F238E27FC236}">
                      <a16:creationId xmlns:a16="http://schemas.microsoft.com/office/drawing/2014/main" id="{5DAD2817-0F47-D144-9E3D-645D105BC30C}"/>
                    </a:ext>
                  </a:extLst>
                </p:cNvPr>
                <p:cNvSpPr>
                  <a:spLocks noChangeArrowheads="1"/>
                </p:cNvSpPr>
                <p:nvPr/>
              </p:nvSpPr>
              <p:spPr bwMode="auto">
                <a:xfrm>
                  <a:off x="3854" y="3859"/>
                  <a:ext cx="260"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293" name="Rectangle 290">
                  <a:extLst>
                    <a:ext uri="{FF2B5EF4-FFF2-40B4-BE49-F238E27FC236}">
                      <a16:creationId xmlns:a16="http://schemas.microsoft.com/office/drawing/2014/main" id="{89FBA509-D568-AB47-85B2-120D8EC95487}"/>
                    </a:ext>
                  </a:extLst>
                </p:cNvPr>
                <p:cNvSpPr>
                  <a:spLocks noChangeArrowheads="1"/>
                </p:cNvSpPr>
                <p:nvPr/>
              </p:nvSpPr>
              <p:spPr bwMode="auto">
                <a:xfrm>
                  <a:off x="3592" y="3859"/>
                  <a:ext cx="262"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294" name="Rectangle 291">
                  <a:extLst>
                    <a:ext uri="{FF2B5EF4-FFF2-40B4-BE49-F238E27FC236}">
                      <a16:creationId xmlns:a16="http://schemas.microsoft.com/office/drawing/2014/main" id="{BF20FBE0-CC4B-474A-929A-FD74E03B71CA}"/>
                    </a:ext>
                  </a:extLst>
                </p:cNvPr>
                <p:cNvSpPr>
                  <a:spLocks noChangeArrowheads="1"/>
                </p:cNvSpPr>
                <p:nvPr/>
              </p:nvSpPr>
              <p:spPr bwMode="auto">
                <a:xfrm>
                  <a:off x="3331" y="3859"/>
                  <a:ext cx="261"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295" name="Rectangle 292">
                  <a:extLst>
                    <a:ext uri="{FF2B5EF4-FFF2-40B4-BE49-F238E27FC236}">
                      <a16:creationId xmlns:a16="http://schemas.microsoft.com/office/drawing/2014/main" id="{5F172FB0-53F3-9F40-914A-62FEBB84B245}"/>
                    </a:ext>
                  </a:extLst>
                </p:cNvPr>
                <p:cNvSpPr>
                  <a:spLocks noChangeArrowheads="1"/>
                </p:cNvSpPr>
                <p:nvPr/>
              </p:nvSpPr>
              <p:spPr bwMode="auto">
                <a:xfrm>
                  <a:off x="3069" y="3859"/>
                  <a:ext cx="262"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296" name="Rectangle 293">
                  <a:extLst>
                    <a:ext uri="{FF2B5EF4-FFF2-40B4-BE49-F238E27FC236}">
                      <a16:creationId xmlns:a16="http://schemas.microsoft.com/office/drawing/2014/main" id="{204E292C-59BF-3F44-9645-BF7CA148001B}"/>
                    </a:ext>
                  </a:extLst>
                </p:cNvPr>
                <p:cNvSpPr>
                  <a:spLocks noChangeArrowheads="1"/>
                </p:cNvSpPr>
                <p:nvPr/>
              </p:nvSpPr>
              <p:spPr bwMode="auto">
                <a:xfrm>
                  <a:off x="2809" y="3859"/>
                  <a:ext cx="260"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297" name="Line 294">
                  <a:extLst>
                    <a:ext uri="{FF2B5EF4-FFF2-40B4-BE49-F238E27FC236}">
                      <a16:creationId xmlns:a16="http://schemas.microsoft.com/office/drawing/2014/main" id="{3D5855C0-F6A4-6046-99C0-835C1F9DFE77}"/>
                    </a:ext>
                  </a:extLst>
                </p:cNvPr>
                <p:cNvSpPr>
                  <a:spLocks noChangeShapeType="1"/>
                </p:cNvSpPr>
                <p:nvPr/>
              </p:nvSpPr>
              <p:spPr bwMode="auto">
                <a:xfrm>
                  <a:off x="2809" y="3859"/>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98" name="Line 295">
                  <a:extLst>
                    <a:ext uri="{FF2B5EF4-FFF2-40B4-BE49-F238E27FC236}">
                      <a16:creationId xmlns:a16="http://schemas.microsoft.com/office/drawing/2014/main" id="{B7299D18-B2CD-4B48-A017-723BDA3540AB}"/>
                    </a:ext>
                  </a:extLst>
                </p:cNvPr>
                <p:cNvSpPr>
                  <a:spLocks noChangeShapeType="1"/>
                </p:cNvSpPr>
                <p:nvPr/>
              </p:nvSpPr>
              <p:spPr bwMode="auto">
                <a:xfrm>
                  <a:off x="2809" y="3990"/>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299" name="Line 296">
                  <a:extLst>
                    <a:ext uri="{FF2B5EF4-FFF2-40B4-BE49-F238E27FC236}">
                      <a16:creationId xmlns:a16="http://schemas.microsoft.com/office/drawing/2014/main" id="{62C34D1D-46D3-F94B-A3B1-32492816CF76}"/>
                    </a:ext>
                  </a:extLst>
                </p:cNvPr>
                <p:cNvSpPr>
                  <a:spLocks noChangeShapeType="1"/>
                </p:cNvSpPr>
                <p:nvPr/>
              </p:nvSpPr>
              <p:spPr bwMode="auto">
                <a:xfrm>
                  <a:off x="2809" y="3859"/>
                  <a:ext cx="0" cy="131"/>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00" name="Line 297">
                  <a:extLst>
                    <a:ext uri="{FF2B5EF4-FFF2-40B4-BE49-F238E27FC236}">
                      <a16:creationId xmlns:a16="http://schemas.microsoft.com/office/drawing/2014/main" id="{365B7F29-1957-8C4B-962A-1A8F6B9EA7DB}"/>
                    </a:ext>
                  </a:extLst>
                </p:cNvPr>
                <p:cNvSpPr>
                  <a:spLocks noChangeShapeType="1"/>
                </p:cNvSpPr>
                <p:nvPr/>
              </p:nvSpPr>
              <p:spPr bwMode="auto">
                <a:xfrm>
                  <a:off x="3069" y="3859"/>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01" name="Line 298">
                  <a:extLst>
                    <a:ext uri="{FF2B5EF4-FFF2-40B4-BE49-F238E27FC236}">
                      <a16:creationId xmlns:a16="http://schemas.microsoft.com/office/drawing/2014/main" id="{F4513C84-E63A-B04E-B877-AB029854CE04}"/>
                    </a:ext>
                  </a:extLst>
                </p:cNvPr>
                <p:cNvSpPr>
                  <a:spLocks noChangeShapeType="1"/>
                </p:cNvSpPr>
                <p:nvPr/>
              </p:nvSpPr>
              <p:spPr bwMode="auto">
                <a:xfrm>
                  <a:off x="3331" y="3859"/>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02" name="Line 299">
                  <a:extLst>
                    <a:ext uri="{FF2B5EF4-FFF2-40B4-BE49-F238E27FC236}">
                      <a16:creationId xmlns:a16="http://schemas.microsoft.com/office/drawing/2014/main" id="{EBAC549D-743C-984A-9E8A-DAE9C58BDBAA}"/>
                    </a:ext>
                  </a:extLst>
                </p:cNvPr>
                <p:cNvSpPr>
                  <a:spLocks noChangeShapeType="1"/>
                </p:cNvSpPr>
                <p:nvPr/>
              </p:nvSpPr>
              <p:spPr bwMode="auto">
                <a:xfrm>
                  <a:off x="3592" y="3859"/>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03" name="Line 300">
                  <a:extLst>
                    <a:ext uri="{FF2B5EF4-FFF2-40B4-BE49-F238E27FC236}">
                      <a16:creationId xmlns:a16="http://schemas.microsoft.com/office/drawing/2014/main" id="{9D2ACF4F-8E84-EA4D-B76C-FCDE2963AD73}"/>
                    </a:ext>
                  </a:extLst>
                </p:cNvPr>
                <p:cNvSpPr>
                  <a:spLocks noChangeShapeType="1"/>
                </p:cNvSpPr>
                <p:nvPr/>
              </p:nvSpPr>
              <p:spPr bwMode="auto">
                <a:xfrm>
                  <a:off x="3854" y="3859"/>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04" name="Line 301">
                  <a:extLst>
                    <a:ext uri="{FF2B5EF4-FFF2-40B4-BE49-F238E27FC236}">
                      <a16:creationId xmlns:a16="http://schemas.microsoft.com/office/drawing/2014/main" id="{EF5BCE3B-B01A-7042-A6EC-E4F2C449FA87}"/>
                    </a:ext>
                  </a:extLst>
                </p:cNvPr>
                <p:cNvSpPr>
                  <a:spLocks noChangeShapeType="1"/>
                </p:cNvSpPr>
                <p:nvPr/>
              </p:nvSpPr>
              <p:spPr bwMode="auto">
                <a:xfrm>
                  <a:off x="4114" y="3859"/>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05" name="Line 302">
                  <a:extLst>
                    <a:ext uri="{FF2B5EF4-FFF2-40B4-BE49-F238E27FC236}">
                      <a16:creationId xmlns:a16="http://schemas.microsoft.com/office/drawing/2014/main" id="{75DD55C9-5214-D74D-AAA4-234C9DAB5206}"/>
                    </a:ext>
                  </a:extLst>
                </p:cNvPr>
                <p:cNvSpPr>
                  <a:spLocks noChangeShapeType="1"/>
                </p:cNvSpPr>
                <p:nvPr/>
              </p:nvSpPr>
              <p:spPr bwMode="auto">
                <a:xfrm>
                  <a:off x="4375" y="3859"/>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06" name="Line 303">
                  <a:extLst>
                    <a:ext uri="{FF2B5EF4-FFF2-40B4-BE49-F238E27FC236}">
                      <a16:creationId xmlns:a16="http://schemas.microsoft.com/office/drawing/2014/main" id="{929F0B8D-2B89-C243-88B0-ABC3CFF8E279}"/>
                    </a:ext>
                  </a:extLst>
                </p:cNvPr>
                <p:cNvSpPr>
                  <a:spLocks noChangeShapeType="1"/>
                </p:cNvSpPr>
                <p:nvPr/>
              </p:nvSpPr>
              <p:spPr bwMode="auto">
                <a:xfrm>
                  <a:off x="4637" y="3859"/>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07" name="Line 304">
                  <a:extLst>
                    <a:ext uri="{FF2B5EF4-FFF2-40B4-BE49-F238E27FC236}">
                      <a16:creationId xmlns:a16="http://schemas.microsoft.com/office/drawing/2014/main" id="{B9F8FA64-92C4-944D-8220-96CD0E0CC652}"/>
                    </a:ext>
                  </a:extLst>
                </p:cNvPr>
                <p:cNvSpPr>
                  <a:spLocks noChangeShapeType="1"/>
                </p:cNvSpPr>
                <p:nvPr/>
              </p:nvSpPr>
              <p:spPr bwMode="auto">
                <a:xfrm>
                  <a:off x="4897" y="3859"/>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08" name="Line 305">
                  <a:extLst>
                    <a:ext uri="{FF2B5EF4-FFF2-40B4-BE49-F238E27FC236}">
                      <a16:creationId xmlns:a16="http://schemas.microsoft.com/office/drawing/2014/main" id="{12DB011D-4749-0242-ACB4-1D3E2857AA7E}"/>
                    </a:ext>
                  </a:extLst>
                </p:cNvPr>
                <p:cNvSpPr>
                  <a:spLocks noChangeShapeType="1"/>
                </p:cNvSpPr>
                <p:nvPr/>
              </p:nvSpPr>
              <p:spPr bwMode="auto">
                <a:xfrm>
                  <a:off x="5159" y="3859"/>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09" name="Line 306">
                  <a:extLst>
                    <a:ext uri="{FF2B5EF4-FFF2-40B4-BE49-F238E27FC236}">
                      <a16:creationId xmlns:a16="http://schemas.microsoft.com/office/drawing/2014/main" id="{D3024678-FC1D-6544-B1C1-73B70C0FA5FB}"/>
                    </a:ext>
                  </a:extLst>
                </p:cNvPr>
                <p:cNvSpPr>
                  <a:spLocks noChangeShapeType="1"/>
                </p:cNvSpPr>
                <p:nvPr/>
              </p:nvSpPr>
              <p:spPr bwMode="auto">
                <a:xfrm>
                  <a:off x="5420" y="3859"/>
                  <a:ext cx="0" cy="131"/>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10" name="Rectangle 307">
                  <a:extLst>
                    <a:ext uri="{FF2B5EF4-FFF2-40B4-BE49-F238E27FC236}">
                      <a16:creationId xmlns:a16="http://schemas.microsoft.com/office/drawing/2014/main" id="{01E0210F-9ED2-D041-8537-FF3B9ED51DE0}"/>
                    </a:ext>
                  </a:extLst>
                </p:cNvPr>
                <p:cNvSpPr>
                  <a:spLocks noChangeArrowheads="1"/>
                </p:cNvSpPr>
                <p:nvPr/>
              </p:nvSpPr>
              <p:spPr bwMode="auto">
                <a:xfrm>
                  <a:off x="5159" y="3693"/>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10</a:t>
                  </a:r>
                </a:p>
              </p:txBody>
            </p:sp>
            <p:sp>
              <p:nvSpPr>
                <p:cNvPr id="311" name="Rectangle 308">
                  <a:extLst>
                    <a:ext uri="{FF2B5EF4-FFF2-40B4-BE49-F238E27FC236}">
                      <a16:creationId xmlns:a16="http://schemas.microsoft.com/office/drawing/2014/main" id="{5FA41EA1-56ED-7847-B91F-ABB5FE0C6B79}"/>
                    </a:ext>
                  </a:extLst>
                </p:cNvPr>
                <p:cNvSpPr>
                  <a:spLocks noChangeArrowheads="1"/>
                </p:cNvSpPr>
                <p:nvPr/>
              </p:nvSpPr>
              <p:spPr bwMode="auto">
                <a:xfrm>
                  <a:off x="4897" y="3693"/>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312" name="Rectangle 309">
                  <a:extLst>
                    <a:ext uri="{FF2B5EF4-FFF2-40B4-BE49-F238E27FC236}">
                      <a16:creationId xmlns:a16="http://schemas.microsoft.com/office/drawing/2014/main" id="{8CA662AC-7926-A947-BECF-2BB3B2F68DA2}"/>
                    </a:ext>
                  </a:extLst>
                </p:cNvPr>
                <p:cNvSpPr>
                  <a:spLocks noChangeArrowheads="1"/>
                </p:cNvSpPr>
                <p:nvPr/>
              </p:nvSpPr>
              <p:spPr bwMode="auto">
                <a:xfrm>
                  <a:off x="4637" y="3693"/>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313" name="Rectangle 310">
                  <a:extLst>
                    <a:ext uri="{FF2B5EF4-FFF2-40B4-BE49-F238E27FC236}">
                      <a16:creationId xmlns:a16="http://schemas.microsoft.com/office/drawing/2014/main" id="{3ACEFF24-9DAB-2849-9005-54AE3981BE59}"/>
                    </a:ext>
                  </a:extLst>
                </p:cNvPr>
                <p:cNvSpPr>
                  <a:spLocks noChangeArrowheads="1"/>
                </p:cNvSpPr>
                <p:nvPr/>
              </p:nvSpPr>
              <p:spPr bwMode="auto">
                <a:xfrm>
                  <a:off x="4375" y="3693"/>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314" name="Rectangle 311">
                  <a:extLst>
                    <a:ext uri="{FF2B5EF4-FFF2-40B4-BE49-F238E27FC236}">
                      <a16:creationId xmlns:a16="http://schemas.microsoft.com/office/drawing/2014/main" id="{4453F739-2000-0A48-AD74-26C00505595A}"/>
                    </a:ext>
                  </a:extLst>
                </p:cNvPr>
                <p:cNvSpPr>
                  <a:spLocks noChangeArrowheads="1"/>
                </p:cNvSpPr>
                <p:nvPr/>
              </p:nvSpPr>
              <p:spPr bwMode="auto">
                <a:xfrm>
                  <a:off x="4114" y="3693"/>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315" name="Rectangle 312">
                  <a:extLst>
                    <a:ext uri="{FF2B5EF4-FFF2-40B4-BE49-F238E27FC236}">
                      <a16:creationId xmlns:a16="http://schemas.microsoft.com/office/drawing/2014/main" id="{C2F05465-0960-AB43-ACD8-7AB5CACB1F02}"/>
                    </a:ext>
                  </a:extLst>
                </p:cNvPr>
                <p:cNvSpPr>
                  <a:spLocks noChangeArrowheads="1"/>
                </p:cNvSpPr>
                <p:nvPr/>
              </p:nvSpPr>
              <p:spPr bwMode="auto">
                <a:xfrm>
                  <a:off x="3854" y="3693"/>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316" name="Rectangle 313">
                  <a:extLst>
                    <a:ext uri="{FF2B5EF4-FFF2-40B4-BE49-F238E27FC236}">
                      <a16:creationId xmlns:a16="http://schemas.microsoft.com/office/drawing/2014/main" id="{6631B0D4-7310-BE49-9261-005AF6650516}"/>
                    </a:ext>
                  </a:extLst>
                </p:cNvPr>
                <p:cNvSpPr>
                  <a:spLocks noChangeArrowheads="1"/>
                </p:cNvSpPr>
                <p:nvPr/>
              </p:nvSpPr>
              <p:spPr bwMode="auto">
                <a:xfrm>
                  <a:off x="3592" y="3693"/>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317" name="Rectangle 314">
                  <a:extLst>
                    <a:ext uri="{FF2B5EF4-FFF2-40B4-BE49-F238E27FC236}">
                      <a16:creationId xmlns:a16="http://schemas.microsoft.com/office/drawing/2014/main" id="{2E9ACBCE-54A6-4247-B177-667AF7ED5FDD}"/>
                    </a:ext>
                  </a:extLst>
                </p:cNvPr>
                <p:cNvSpPr>
                  <a:spLocks noChangeArrowheads="1"/>
                </p:cNvSpPr>
                <p:nvPr/>
              </p:nvSpPr>
              <p:spPr bwMode="auto">
                <a:xfrm>
                  <a:off x="3331" y="3693"/>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318" name="Rectangle 315">
                  <a:extLst>
                    <a:ext uri="{FF2B5EF4-FFF2-40B4-BE49-F238E27FC236}">
                      <a16:creationId xmlns:a16="http://schemas.microsoft.com/office/drawing/2014/main" id="{24C05C9C-2EC5-494F-AC40-FCF0E2401483}"/>
                    </a:ext>
                  </a:extLst>
                </p:cNvPr>
                <p:cNvSpPr>
                  <a:spLocks noChangeArrowheads="1"/>
                </p:cNvSpPr>
                <p:nvPr/>
              </p:nvSpPr>
              <p:spPr bwMode="auto">
                <a:xfrm>
                  <a:off x="3069" y="3693"/>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319" name="Rectangle 316">
                  <a:extLst>
                    <a:ext uri="{FF2B5EF4-FFF2-40B4-BE49-F238E27FC236}">
                      <a16:creationId xmlns:a16="http://schemas.microsoft.com/office/drawing/2014/main" id="{4A662555-01AD-5748-B14B-F0813E9D1DD4}"/>
                    </a:ext>
                  </a:extLst>
                </p:cNvPr>
                <p:cNvSpPr>
                  <a:spLocks noChangeArrowheads="1"/>
                </p:cNvSpPr>
                <p:nvPr/>
              </p:nvSpPr>
              <p:spPr bwMode="auto">
                <a:xfrm>
                  <a:off x="2809" y="3693"/>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320" name="Line 317">
                  <a:extLst>
                    <a:ext uri="{FF2B5EF4-FFF2-40B4-BE49-F238E27FC236}">
                      <a16:creationId xmlns:a16="http://schemas.microsoft.com/office/drawing/2014/main" id="{FA4E9B58-682B-304A-98D4-006D9C22FA0E}"/>
                    </a:ext>
                  </a:extLst>
                </p:cNvPr>
                <p:cNvSpPr>
                  <a:spLocks noChangeShapeType="1"/>
                </p:cNvSpPr>
                <p:nvPr/>
              </p:nvSpPr>
              <p:spPr bwMode="auto">
                <a:xfrm>
                  <a:off x="2809" y="3693"/>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21" name="Line 318">
                  <a:extLst>
                    <a:ext uri="{FF2B5EF4-FFF2-40B4-BE49-F238E27FC236}">
                      <a16:creationId xmlns:a16="http://schemas.microsoft.com/office/drawing/2014/main" id="{6E203CC4-16B8-974E-ACEF-588C71E8E861}"/>
                    </a:ext>
                  </a:extLst>
                </p:cNvPr>
                <p:cNvSpPr>
                  <a:spLocks noChangeShapeType="1"/>
                </p:cNvSpPr>
                <p:nvPr/>
              </p:nvSpPr>
              <p:spPr bwMode="auto">
                <a:xfrm>
                  <a:off x="2809" y="3825"/>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sz="700"/>
                </a:p>
              </p:txBody>
            </p:sp>
            <p:sp>
              <p:nvSpPr>
                <p:cNvPr id="322" name="Line 319">
                  <a:extLst>
                    <a:ext uri="{FF2B5EF4-FFF2-40B4-BE49-F238E27FC236}">
                      <a16:creationId xmlns:a16="http://schemas.microsoft.com/office/drawing/2014/main" id="{C82BA72D-A025-AF4F-A903-D498C031F3A2}"/>
                    </a:ext>
                  </a:extLst>
                </p:cNvPr>
                <p:cNvSpPr>
                  <a:spLocks noChangeShapeType="1"/>
                </p:cNvSpPr>
                <p:nvPr/>
              </p:nvSpPr>
              <p:spPr bwMode="auto">
                <a:xfrm>
                  <a:off x="2809" y="3693"/>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23" name="Line 320">
                  <a:extLst>
                    <a:ext uri="{FF2B5EF4-FFF2-40B4-BE49-F238E27FC236}">
                      <a16:creationId xmlns:a16="http://schemas.microsoft.com/office/drawing/2014/main" id="{15D79F24-C6E9-404A-AE34-94FF3C2D425F}"/>
                    </a:ext>
                  </a:extLst>
                </p:cNvPr>
                <p:cNvSpPr>
                  <a:spLocks noChangeShapeType="1"/>
                </p:cNvSpPr>
                <p:nvPr/>
              </p:nvSpPr>
              <p:spPr bwMode="auto">
                <a:xfrm>
                  <a:off x="3069" y="369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24" name="Line 321">
                  <a:extLst>
                    <a:ext uri="{FF2B5EF4-FFF2-40B4-BE49-F238E27FC236}">
                      <a16:creationId xmlns:a16="http://schemas.microsoft.com/office/drawing/2014/main" id="{C2E64C54-CCBB-004B-BFEC-041D19E391AE}"/>
                    </a:ext>
                  </a:extLst>
                </p:cNvPr>
                <p:cNvSpPr>
                  <a:spLocks noChangeShapeType="1"/>
                </p:cNvSpPr>
                <p:nvPr/>
              </p:nvSpPr>
              <p:spPr bwMode="auto">
                <a:xfrm>
                  <a:off x="3331" y="369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25" name="Line 322">
                  <a:extLst>
                    <a:ext uri="{FF2B5EF4-FFF2-40B4-BE49-F238E27FC236}">
                      <a16:creationId xmlns:a16="http://schemas.microsoft.com/office/drawing/2014/main" id="{13C54305-80F2-4A47-A3DC-A36BFA91A8EA}"/>
                    </a:ext>
                  </a:extLst>
                </p:cNvPr>
                <p:cNvSpPr>
                  <a:spLocks noChangeShapeType="1"/>
                </p:cNvSpPr>
                <p:nvPr/>
              </p:nvSpPr>
              <p:spPr bwMode="auto">
                <a:xfrm>
                  <a:off x="3592" y="369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26" name="Line 323">
                  <a:extLst>
                    <a:ext uri="{FF2B5EF4-FFF2-40B4-BE49-F238E27FC236}">
                      <a16:creationId xmlns:a16="http://schemas.microsoft.com/office/drawing/2014/main" id="{8EE39B3C-152A-D745-B4A2-7A70454BCDBC}"/>
                    </a:ext>
                  </a:extLst>
                </p:cNvPr>
                <p:cNvSpPr>
                  <a:spLocks noChangeShapeType="1"/>
                </p:cNvSpPr>
                <p:nvPr/>
              </p:nvSpPr>
              <p:spPr bwMode="auto">
                <a:xfrm>
                  <a:off x="3854" y="369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27" name="Line 324">
                  <a:extLst>
                    <a:ext uri="{FF2B5EF4-FFF2-40B4-BE49-F238E27FC236}">
                      <a16:creationId xmlns:a16="http://schemas.microsoft.com/office/drawing/2014/main" id="{C70F322E-32D0-AC4D-97B3-6C946D59F144}"/>
                    </a:ext>
                  </a:extLst>
                </p:cNvPr>
                <p:cNvSpPr>
                  <a:spLocks noChangeShapeType="1"/>
                </p:cNvSpPr>
                <p:nvPr/>
              </p:nvSpPr>
              <p:spPr bwMode="auto">
                <a:xfrm>
                  <a:off x="4114" y="369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28" name="Line 325">
                  <a:extLst>
                    <a:ext uri="{FF2B5EF4-FFF2-40B4-BE49-F238E27FC236}">
                      <a16:creationId xmlns:a16="http://schemas.microsoft.com/office/drawing/2014/main" id="{6FFD26C2-B299-8741-A517-49F2735E32E8}"/>
                    </a:ext>
                  </a:extLst>
                </p:cNvPr>
                <p:cNvSpPr>
                  <a:spLocks noChangeShapeType="1"/>
                </p:cNvSpPr>
                <p:nvPr/>
              </p:nvSpPr>
              <p:spPr bwMode="auto">
                <a:xfrm>
                  <a:off x="4375" y="369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29" name="Line 326">
                  <a:extLst>
                    <a:ext uri="{FF2B5EF4-FFF2-40B4-BE49-F238E27FC236}">
                      <a16:creationId xmlns:a16="http://schemas.microsoft.com/office/drawing/2014/main" id="{F0CDC14F-FF6E-6C4C-8A85-1397AE9F867A}"/>
                    </a:ext>
                  </a:extLst>
                </p:cNvPr>
                <p:cNvSpPr>
                  <a:spLocks noChangeShapeType="1"/>
                </p:cNvSpPr>
                <p:nvPr/>
              </p:nvSpPr>
              <p:spPr bwMode="auto">
                <a:xfrm>
                  <a:off x="4637" y="369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30" name="Line 327">
                  <a:extLst>
                    <a:ext uri="{FF2B5EF4-FFF2-40B4-BE49-F238E27FC236}">
                      <a16:creationId xmlns:a16="http://schemas.microsoft.com/office/drawing/2014/main" id="{9ABDF5F3-EB14-2845-B361-706288261255}"/>
                    </a:ext>
                  </a:extLst>
                </p:cNvPr>
                <p:cNvSpPr>
                  <a:spLocks noChangeShapeType="1"/>
                </p:cNvSpPr>
                <p:nvPr/>
              </p:nvSpPr>
              <p:spPr bwMode="auto">
                <a:xfrm>
                  <a:off x="4897" y="369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31" name="Line 328">
                  <a:extLst>
                    <a:ext uri="{FF2B5EF4-FFF2-40B4-BE49-F238E27FC236}">
                      <a16:creationId xmlns:a16="http://schemas.microsoft.com/office/drawing/2014/main" id="{1253A337-A919-564B-91B0-9E8739428960}"/>
                    </a:ext>
                  </a:extLst>
                </p:cNvPr>
                <p:cNvSpPr>
                  <a:spLocks noChangeShapeType="1"/>
                </p:cNvSpPr>
                <p:nvPr/>
              </p:nvSpPr>
              <p:spPr bwMode="auto">
                <a:xfrm>
                  <a:off x="5159" y="3693"/>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32" name="Line 329">
                  <a:extLst>
                    <a:ext uri="{FF2B5EF4-FFF2-40B4-BE49-F238E27FC236}">
                      <a16:creationId xmlns:a16="http://schemas.microsoft.com/office/drawing/2014/main" id="{5F6F3410-EF29-B043-96B5-56C06C8E7AB3}"/>
                    </a:ext>
                  </a:extLst>
                </p:cNvPr>
                <p:cNvSpPr>
                  <a:spLocks noChangeShapeType="1"/>
                </p:cNvSpPr>
                <p:nvPr/>
              </p:nvSpPr>
              <p:spPr bwMode="auto">
                <a:xfrm>
                  <a:off x="5420" y="3693"/>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33" name="Rectangle 330">
                  <a:extLst>
                    <a:ext uri="{FF2B5EF4-FFF2-40B4-BE49-F238E27FC236}">
                      <a16:creationId xmlns:a16="http://schemas.microsoft.com/office/drawing/2014/main" id="{76F94B90-EBC3-9D4A-88CF-4550AB1AC321}"/>
                    </a:ext>
                  </a:extLst>
                </p:cNvPr>
                <p:cNvSpPr>
                  <a:spLocks noChangeArrowheads="1"/>
                </p:cNvSpPr>
                <p:nvPr/>
              </p:nvSpPr>
              <p:spPr bwMode="auto">
                <a:xfrm>
                  <a:off x="5159" y="2576"/>
                  <a:ext cx="261"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700"/>
                    <a:t>10</a:t>
                  </a:r>
                </a:p>
              </p:txBody>
            </p:sp>
            <p:sp>
              <p:nvSpPr>
                <p:cNvPr id="334" name="Rectangle 331">
                  <a:extLst>
                    <a:ext uri="{FF2B5EF4-FFF2-40B4-BE49-F238E27FC236}">
                      <a16:creationId xmlns:a16="http://schemas.microsoft.com/office/drawing/2014/main" id="{E1C703FF-0BE2-F54A-8586-4904617A869A}"/>
                    </a:ext>
                  </a:extLst>
                </p:cNvPr>
                <p:cNvSpPr>
                  <a:spLocks noChangeArrowheads="1"/>
                </p:cNvSpPr>
                <p:nvPr/>
              </p:nvSpPr>
              <p:spPr bwMode="auto">
                <a:xfrm>
                  <a:off x="4897" y="2576"/>
                  <a:ext cx="262"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335" name="Rectangle 332">
                  <a:extLst>
                    <a:ext uri="{FF2B5EF4-FFF2-40B4-BE49-F238E27FC236}">
                      <a16:creationId xmlns:a16="http://schemas.microsoft.com/office/drawing/2014/main" id="{EB051BF4-C22E-BC4B-8A02-DB6A08311DD4}"/>
                    </a:ext>
                  </a:extLst>
                </p:cNvPr>
                <p:cNvSpPr>
                  <a:spLocks noChangeArrowheads="1"/>
                </p:cNvSpPr>
                <p:nvPr/>
              </p:nvSpPr>
              <p:spPr bwMode="auto">
                <a:xfrm>
                  <a:off x="4637" y="2576"/>
                  <a:ext cx="260"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336" name="Rectangle 333">
                  <a:extLst>
                    <a:ext uri="{FF2B5EF4-FFF2-40B4-BE49-F238E27FC236}">
                      <a16:creationId xmlns:a16="http://schemas.microsoft.com/office/drawing/2014/main" id="{E1EEA1DB-6174-1642-805D-3E94B08706F3}"/>
                    </a:ext>
                  </a:extLst>
                </p:cNvPr>
                <p:cNvSpPr>
                  <a:spLocks noChangeArrowheads="1"/>
                </p:cNvSpPr>
                <p:nvPr/>
              </p:nvSpPr>
              <p:spPr bwMode="auto">
                <a:xfrm>
                  <a:off x="4375" y="2576"/>
                  <a:ext cx="262"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337" name="Rectangle 334">
                  <a:extLst>
                    <a:ext uri="{FF2B5EF4-FFF2-40B4-BE49-F238E27FC236}">
                      <a16:creationId xmlns:a16="http://schemas.microsoft.com/office/drawing/2014/main" id="{E516D8FE-F79F-2D4A-B39E-E4292498345A}"/>
                    </a:ext>
                  </a:extLst>
                </p:cNvPr>
                <p:cNvSpPr>
                  <a:spLocks noChangeArrowheads="1"/>
                </p:cNvSpPr>
                <p:nvPr/>
              </p:nvSpPr>
              <p:spPr bwMode="auto">
                <a:xfrm>
                  <a:off x="4114" y="2576"/>
                  <a:ext cx="261"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338" name="Rectangle 335">
                  <a:extLst>
                    <a:ext uri="{FF2B5EF4-FFF2-40B4-BE49-F238E27FC236}">
                      <a16:creationId xmlns:a16="http://schemas.microsoft.com/office/drawing/2014/main" id="{7F344BEF-8AD0-9540-B9FA-8F95D6419E98}"/>
                    </a:ext>
                  </a:extLst>
                </p:cNvPr>
                <p:cNvSpPr>
                  <a:spLocks noChangeArrowheads="1"/>
                </p:cNvSpPr>
                <p:nvPr/>
              </p:nvSpPr>
              <p:spPr bwMode="auto">
                <a:xfrm>
                  <a:off x="3854" y="2576"/>
                  <a:ext cx="260"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339" name="Rectangle 336">
                  <a:extLst>
                    <a:ext uri="{FF2B5EF4-FFF2-40B4-BE49-F238E27FC236}">
                      <a16:creationId xmlns:a16="http://schemas.microsoft.com/office/drawing/2014/main" id="{45CD2F3D-D4A1-8A48-B17E-1FAC3E3B68EE}"/>
                    </a:ext>
                  </a:extLst>
                </p:cNvPr>
                <p:cNvSpPr>
                  <a:spLocks noChangeArrowheads="1"/>
                </p:cNvSpPr>
                <p:nvPr/>
              </p:nvSpPr>
              <p:spPr bwMode="auto">
                <a:xfrm>
                  <a:off x="3592" y="2576"/>
                  <a:ext cx="262"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340" name="Rectangle 337">
                  <a:extLst>
                    <a:ext uri="{FF2B5EF4-FFF2-40B4-BE49-F238E27FC236}">
                      <a16:creationId xmlns:a16="http://schemas.microsoft.com/office/drawing/2014/main" id="{39A7E6B5-BB3B-CB43-89BC-518C43DF5C15}"/>
                    </a:ext>
                  </a:extLst>
                </p:cNvPr>
                <p:cNvSpPr>
                  <a:spLocks noChangeArrowheads="1"/>
                </p:cNvSpPr>
                <p:nvPr/>
              </p:nvSpPr>
              <p:spPr bwMode="auto">
                <a:xfrm>
                  <a:off x="3331" y="2576"/>
                  <a:ext cx="261"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341" name="Rectangle 338">
                  <a:extLst>
                    <a:ext uri="{FF2B5EF4-FFF2-40B4-BE49-F238E27FC236}">
                      <a16:creationId xmlns:a16="http://schemas.microsoft.com/office/drawing/2014/main" id="{D25F1107-3AC6-C448-9202-9EF1A31418DD}"/>
                    </a:ext>
                  </a:extLst>
                </p:cNvPr>
                <p:cNvSpPr>
                  <a:spLocks noChangeArrowheads="1"/>
                </p:cNvSpPr>
                <p:nvPr/>
              </p:nvSpPr>
              <p:spPr bwMode="auto">
                <a:xfrm>
                  <a:off x="3069" y="2576"/>
                  <a:ext cx="262"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342" name="Rectangle 339">
                  <a:extLst>
                    <a:ext uri="{FF2B5EF4-FFF2-40B4-BE49-F238E27FC236}">
                      <a16:creationId xmlns:a16="http://schemas.microsoft.com/office/drawing/2014/main" id="{DF1C7D2D-9CA2-DE46-AB73-16952C44931A}"/>
                    </a:ext>
                  </a:extLst>
                </p:cNvPr>
                <p:cNvSpPr>
                  <a:spLocks noChangeArrowheads="1"/>
                </p:cNvSpPr>
                <p:nvPr/>
              </p:nvSpPr>
              <p:spPr bwMode="auto">
                <a:xfrm>
                  <a:off x="2809" y="2576"/>
                  <a:ext cx="260" cy="13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343" name="Line 340">
                  <a:extLst>
                    <a:ext uri="{FF2B5EF4-FFF2-40B4-BE49-F238E27FC236}">
                      <a16:creationId xmlns:a16="http://schemas.microsoft.com/office/drawing/2014/main" id="{B210A575-3EA2-6245-981B-96EAE6718C37}"/>
                    </a:ext>
                  </a:extLst>
                </p:cNvPr>
                <p:cNvSpPr>
                  <a:spLocks noChangeShapeType="1"/>
                </p:cNvSpPr>
                <p:nvPr/>
              </p:nvSpPr>
              <p:spPr bwMode="auto">
                <a:xfrm>
                  <a:off x="2809" y="2576"/>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44" name="Line 341">
                  <a:extLst>
                    <a:ext uri="{FF2B5EF4-FFF2-40B4-BE49-F238E27FC236}">
                      <a16:creationId xmlns:a16="http://schemas.microsoft.com/office/drawing/2014/main" id="{ED0DEE4A-A38F-8F42-AFB3-EEF9606ABFAB}"/>
                    </a:ext>
                  </a:extLst>
                </p:cNvPr>
                <p:cNvSpPr>
                  <a:spLocks noChangeShapeType="1"/>
                </p:cNvSpPr>
                <p:nvPr/>
              </p:nvSpPr>
              <p:spPr bwMode="auto">
                <a:xfrm>
                  <a:off x="2809" y="2707"/>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45" name="Line 342">
                  <a:extLst>
                    <a:ext uri="{FF2B5EF4-FFF2-40B4-BE49-F238E27FC236}">
                      <a16:creationId xmlns:a16="http://schemas.microsoft.com/office/drawing/2014/main" id="{EE52B23B-A65D-AC41-89F7-3E26AA29ADE7}"/>
                    </a:ext>
                  </a:extLst>
                </p:cNvPr>
                <p:cNvSpPr>
                  <a:spLocks noChangeShapeType="1"/>
                </p:cNvSpPr>
                <p:nvPr/>
              </p:nvSpPr>
              <p:spPr bwMode="auto">
                <a:xfrm>
                  <a:off x="2809" y="2576"/>
                  <a:ext cx="0" cy="131"/>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46" name="Line 343">
                  <a:extLst>
                    <a:ext uri="{FF2B5EF4-FFF2-40B4-BE49-F238E27FC236}">
                      <a16:creationId xmlns:a16="http://schemas.microsoft.com/office/drawing/2014/main" id="{15F891DD-C46B-4848-97B5-C02C96CB9CAC}"/>
                    </a:ext>
                  </a:extLst>
                </p:cNvPr>
                <p:cNvSpPr>
                  <a:spLocks noChangeShapeType="1"/>
                </p:cNvSpPr>
                <p:nvPr/>
              </p:nvSpPr>
              <p:spPr bwMode="auto">
                <a:xfrm>
                  <a:off x="3069" y="2576"/>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47" name="Line 344">
                  <a:extLst>
                    <a:ext uri="{FF2B5EF4-FFF2-40B4-BE49-F238E27FC236}">
                      <a16:creationId xmlns:a16="http://schemas.microsoft.com/office/drawing/2014/main" id="{E9B8D27C-1377-3E48-951E-38147AF35ED9}"/>
                    </a:ext>
                  </a:extLst>
                </p:cNvPr>
                <p:cNvSpPr>
                  <a:spLocks noChangeShapeType="1"/>
                </p:cNvSpPr>
                <p:nvPr/>
              </p:nvSpPr>
              <p:spPr bwMode="auto">
                <a:xfrm>
                  <a:off x="3331" y="2576"/>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48" name="Line 345">
                  <a:extLst>
                    <a:ext uri="{FF2B5EF4-FFF2-40B4-BE49-F238E27FC236}">
                      <a16:creationId xmlns:a16="http://schemas.microsoft.com/office/drawing/2014/main" id="{5A0D3CC5-727C-884B-9123-C381D55F5203}"/>
                    </a:ext>
                  </a:extLst>
                </p:cNvPr>
                <p:cNvSpPr>
                  <a:spLocks noChangeShapeType="1"/>
                </p:cNvSpPr>
                <p:nvPr/>
              </p:nvSpPr>
              <p:spPr bwMode="auto">
                <a:xfrm>
                  <a:off x="3592" y="2576"/>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49" name="Line 346">
                  <a:extLst>
                    <a:ext uri="{FF2B5EF4-FFF2-40B4-BE49-F238E27FC236}">
                      <a16:creationId xmlns:a16="http://schemas.microsoft.com/office/drawing/2014/main" id="{C7A6066C-BC4D-A040-B3B6-D15CC9D61CD4}"/>
                    </a:ext>
                  </a:extLst>
                </p:cNvPr>
                <p:cNvSpPr>
                  <a:spLocks noChangeShapeType="1"/>
                </p:cNvSpPr>
                <p:nvPr/>
              </p:nvSpPr>
              <p:spPr bwMode="auto">
                <a:xfrm>
                  <a:off x="3854" y="2576"/>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50" name="Line 347">
                  <a:extLst>
                    <a:ext uri="{FF2B5EF4-FFF2-40B4-BE49-F238E27FC236}">
                      <a16:creationId xmlns:a16="http://schemas.microsoft.com/office/drawing/2014/main" id="{F027011A-336F-B748-A183-178136BB8998}"/>
                    </a:ext>
                  </a:extLst>
                </p:cNvPr>
                <p:cNvSpPr>
                  <a:spLocks noChangeShapeType="1"/>
                </p:cNvSpPr>
                <p:nvPr/>
              </p:nvSpPr>
              <p:spPr bwMode="auto">
                <a:xfrm>
                  <a:off x="4114" y="2576"/>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51" name="Line 348">
                  <a:extLst>
                    <a:ext uri="{FF2B5EF4-FFF2-40B4-BE49-F238E27FC236}">
                      <a16:creationId xmlns:a16="http://schemas.microsoft.com/office/drawing/2014/main" id="{BCFDA81D-97B0-9642-9648-BB84D7AEE3C7}"/>
                    </a:ext>
                  </a:extLst>
                </p:cNvPr>
                <p:cNvSpPr>
                  <a:spLocks noChangeShapeType="1"/>
                </p:cNvSpPr>
                <p:nvPr/>
              </p:nvSpPr>
              <p:spPr bwMode="auto">
                <a:xfrm>
                  <a:off x="4375" y="2576"/>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52" name="Line 349">
                  <a:extLst>
                    <a:ext uri="{FF2B5EF4-FFF2-40B4-BE49-F238E27FC236}">
                      <a16:creationId xmlns:a16="http://schemas.microsoft.com/office/drawing/2014/main" id="{2E525A52-5805-1541-8A11-F300D438B397}"/>
                    </a:ext>
                  </a:extLst>
                </p:cNvPr>
                <p:cNvSpPr>
                  <a:spLocks noChangeShapeType="1"/>
                </p:cNvSpPr>
                <p:nvPr/>
              </p:nvSpPr>
              <p:spPr bwMode="auto">
                <a:xfrm>
                  <a:off x="4637" y="2576"/>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53" name="Line 350">
                  <a:extLst>
                    <a:ext uri="{FF2B5EF4-FFF2-40B4-BE49-F238E27FC236}">
                      <a16:creationId xmlns:a16="http://schemas.microsoft.com/office/drawing/2014/main" id="{C4A017A7-F147-8D43-83EE-E8C19932AFBE}"/>
                    </a:ext>
                  </a:extLst>
                </p:cNvPr>
                <p:cNvSpPr>
                  <a:spLocks noChangeShapeType="1"/>
                </p:cNvSpPr>
                <p:nvPr/>
              </p:nvSpPr>
              <p:spPr bwMode="auto">
                <a:xfrm>
                  <a:off x="4897" y="2576"/>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54" name="Line 351">
                  <a:extLst>
                    <a:ext uri="{FF2B5EF4-FFF2-40B4-BE49-F238E27FC236}">
                      <a16:creationId xmlns:a16="http://schemas.microsoft.com/office/drawing/2014/main" id="{A858DB14-8F6C-164E-81E1-A5443D3BA2AF}"/>
                    </a:ext>
                  </a:extLst>
                </p:cNvPr>
                <p:cNvSpPr>
                  <a:spLocks noChangeShapeType="1"/>
                </p:cNvSpPr>
                <p:nvPr/>
              </p:nvSpPr>
              <p:spPr bwMode="auto">
                <a:xfrm>
                  <a:off x="5159" y="2576"/>
                  <a:ext cx="0" cy="131"/>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55" name="Line 352">
                  <a:extLst>
                    <a:ext uri="{FF2B5EF4-FFF2-40B4-BE49-F238E27FC236}">
                      <a16:creationId xmlns:a16="http://schemas.microsoft.com/office/drawing/2014/main" id="{76B886F2-D7EB-5C45-80C2-DF08FB1457A3}"/>
                    </a:ext>
                  </a:extLst>
                </p:cNvPr>
                <p:cNvSpPr>
                  <a:spLocks noChangeShapeType="1"/>
                </p:cNvSpPr>
                <p:nvPr/>
              </p:nvSpPr>
              <p:spPr bwMode="auto">
                <a:xfrm>
                  <a:off x="5420" y="2576"/>
                  <a:ext cx="0" cy="131"/>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56" name="Rectangle 353">
                  <a:extLst>
                    <a:ext uri="{FF2B5EF4-FFF2-40B4-BE49-F238E27FC236}">
                      <a16:creationId xmlns:a16="http://schemas.microsoft.com/office/drawing/2014/main" id="{14316CDF-5805-F143-A827-F16B6390E4A0}"/>
                    </a:ext>
                  </a:extLst>
                </p:cNvPr>
                <p:cNvSpPr>
                  <a:spLocks noChangeArrowheads="1"/>
                </p:cNvSpPr>
                <p:nvPr/>
              </p:nvSpPr>
              <p:spPr bwMode="auto">
                <a:xfrm>
                  <a:off x="5159" y="2410"/>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700"/>
                    <a:t>10</a:t>
                  </a:r>
                </a:p>
              </p:txBody>
            </p:sp>
            <p:sp>
              <p:nvSpPr>
                <p:cNvPr id="357" name="Rectangle 354">
                  <a:extLst>
                    <a:ext uri="{FF2B5EF4-FFF2-40B4-BE49-F238E27FC236}">
                      <a16:creationId xmlns:a16="http://schemas.microsoft.com/office/drawing/2014/main" id="{359958E3-F4B2-D442-BE4A-50FCAA643615}"/>
                    </a:ext>
                  </a:extLst>
                </p:cNvPr>
                <p:cNvSpPr>
                  <a:spLocks noChangeArrowheads="1"/>
                </p:cNvSpPr>
                <p:nvPr/>
              </p:nvSpPr>
              <p:spPr bwMode="auto">
                <a:xfrm>
                  <a:off x="4897" y="2410"/>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358" name="Rectangle 355">
                  <a:extLst>
                    <a:ext uri="{FF2B5EF4-FFF2-40B4-BE49-F238E27FC236}">
                      <a16:creationId xmlns:a16="http://schemas.microsoft.com/office/drawing/2014/main" id="{380CD324-A78C-1647-8277-2D24F8E1682F}"/>
                    </a:ext>
                  </a:extLst>
                </p:cNvPr>
                <p:cNvSpPr>
                  <a:spLocks noChangeArrowheads="1"/>
                </p:cNvSpPr>
                <p:nvPr/>
              </p:nvSpPr>
              <p:spPr bwMode="auto">
                <a:xfrm>
                  <a:off x="4637" y="2410"/>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359" name="Rectangle 356">
                  <a:extLst>
                    <a:ext uri="{FF2B5EF4-FFF2-40B4-BE49-F238E27FC236}">
                      <a16:creationId xmlns:a16="http://schemas.microsoft.com/office/drawing/2014/main" id="{FA53DD0F-7AC8-D045-A0A8-431BF97C062C}"/>
                    </a:ext>
                  </a:extLst>
                </p:cNvPr>
                <p:cNvSpPr>
                  <a:spLocks noChangeArrowheads="1"/>
                </p:cNvSpPr>
                <p:nvPr/>
              </p:nvSpPr>
              <p:spPr bwMode="auto">
                <a:xfrm>
                  <a:off x="4375" y="2410"/>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360" name="Rectangle 357">
                  <a:extLst>
                    <a:ext uri="{FF2B5EF4-FFF2-40B4-BE49-F238E27FC236}">
                      <a16:creationId xmlns:a16="http://schemas.microsoft.com/office/drawing/2014/main" id="{0BEFE850-A67E-9043-942C-327A6C0183B0}"/>
                    </a:ext>
                  </a:extLst>
                </p:cNvPr>
                <p:cNvSpPr>
                  <a:spLocks noChangeArrowheads="1"/>
                </p:cNvSpPr>
                <p:nvPr/>
              </p:nvSpPr>
              <p:spPr bwMode="auto">
                <a:xfrm>
                  <a:off x="4114" y="2410"/>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361" name="Rectangle 358">
                  <a:extLst>
                    <a:ext uri="{FF2B5EF4-FFF2-40B4-BE49-F238E27FC236}">
                      <a16:creationId xmlns:a16="http://schemas.microsoft.com/office/drawing/2014/main" id="{4B344783-D5A6-B74C-B1B8-92A9136AA5AC}"/>
                    </a:ext>
                  </a:extLst>
                </p:cNvPr>
                <p:cNvSpPr>
                  <a:spLocks noChangeArrowheads="1"/>
                </p:cNvSpPr>
                <p:nvPr/>
              </p:nvSpPr>
              <p:spPr bwMode="auto">
                <a:xfrm>
                  <a:off x="3854" y="2410"/>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362" name="Rectangle 359">
                  <a:extLst>
                    <a:ext uri="{FF2B5EF4-FFF2-40B4-BE49-F238E27FC236}">
                      <a16:creationId xmlns:a16="http://schemas.microsoft.com/office/drawing/2014/main" id="{B77CDEE4-D170-7245-87E8-8835B491A9AF}"/>
                    </a:ext>
                  </a:extLst>
                </p:cNvPr>
                <p:cNvSpPr>
                  <a:spLocks noChangeArrowheads="1"/>
                </p:cNvSpPr>
                <p:nvPr/>
              </p:nvSpPr>
              <p:spPr bwMode="auto">
                <a:xfrm>
                  <a:off x="3592" y="2410"/>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363" name="Rectangle 360">
                  <a:extLst>
                    <a:ext uri="{FF2B5EF4-FFF2-40B4-BE49-F238E27FC236}">
                      <a16:creationId xmlns:a16="http://schemas.microsoft.com/office/drawing/2014/main" id="{68F23C96-CECE-F549-B61C-B5D8E2CD23C3}"/>
                    </a:ext>
                  </a:extLst>
                </p:cNvPr>
                <p:cNvSpPr>
                  <a:spLocks noChangeArrowheads="1"/>
                </p:cNvSpPr>
                <p:nvPr/>
              </p:nvSpPr>
              <p:spPr bwMode="auto">
                <a:xfrm>
                  <a:off x="3331" y="2410"/>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364" name="Rectangle 361">
                  <a:extLst>
                    <a:ext uri="{FF2B5EF4-FFF2-40B4-BE49-F238E27FC236}">
                      <a16:creationId xmlns:a16="http://schemas.microsoft.com/office/drawing/2014/main" id="{9C13B620-7D23-4149-99BC-2E76D9CF2F78}"/>
                    </a:ext>
                  </a:extLst>
                </p:cNvPr>
                <p:cNvSpPr>
                  <a:spLocks noChangeArrowheads="1"/>
                </p:cNvSpPr>
                <p:nvPr/>
              </p:nvSpPr>
              <p:spPr bwMode="auto">
                <a:xfrm>
                  <a:off x="3069" y="2410"/>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365" name="Rectangle 362">
                  <a:extLst>
                    <a:ext uri="{FF2B5EF4-FFF2-40B4-BE49-F238E27FC236}">
                      <a16:creationId xmlns:a16="http://schemas.microsoft.com/office/drawing/2014/main" id="{7F9B42F6-CBD3-0646-B350-CB9AA7530386}"/>
                    </a:ext>
                  </a:extLst>
                </p:cNvPr>
                <p:cNvSpPr>
                  <a:spLocks noChangeArrowheads="1"/>
                </p:cNvSpPr>
                <p:nvPr/>
              </p:nvSpPr>
              <p:spPr bwMode="auto">
                <a:xfrm>
                  <a:off x="2809" y="2410"/>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366" name="Line 363">
                  <a:extLst>
                    <a:ext uri="{FF2B5EF4-FFF2-40B4-BE49-F238E27FC236}">
                      <a16:creationId xmlns:a16="http://schemas.microsoft.com/office/drawing/2014/main" id="{52B3C238-CF0A-2F48-9598-C894FD2B7839}"/>
                    </a:ext>
                  </a:extLst>
                </p:cNvPr>
                <p:cNvSpPr>
                  <a:spLocks noChangeShapeType="1"/>
                </p:cNvSpPr>
                <p:nvPr/>
              </p:nvSpPr>
              <p:spPr bwMode="auto">
                <a:xfrm>
                  <a:off x="2809" y="2410"/>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67" name="Line 364">
                  <a:extLst>
                    <a:ext uri="{FF2B5EF4-FFF2-40B4-BE49-F238E27FC236}">
                      <a16:creationId xmlns:a16="http://schemas.microsoft.com/office/drawing/2014/main" id="{8DD3CF3A-705C-CD48-9B24-41D2BF809688}"/>
                    </a:ext>
                  </a:extLst>
                </p:cNvPr>
                <p:cNvSpPr>
                  <a:spLocks noChangeShapeType="1"/>
                </p:cNvSpPr>
                <p:nvPr/>
              </p:nvSpPr>
              <p:spPr bwMode="auto">
                <a:xfrm>
                  <a:off x="2809" y="2542"/>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68" name="Line 365">
                  <a:extLst>
                    <a:ext uri="{FF2B5EF4-FFF2-40B4-BE49-F238E27FC236}">
                      <a16:creationId xmlns:a16="http://schemas.microsoft.com/office/drawing/2014/main" id="{4E004626-13F1-9D4C-B12E-9E00B3977AF1}"/>
                    </a:ext>
                  </a:extLst>
                </p:cNvPr>
                <p:cNvSpPr>
                  <a:spLocks noChangeShapeType="1"/>
                </p:cNvSpPr>
                <p:nvPr/>
              </p:nvSpPr>
              <p:spPr bwMode="auto">
                <a:xfrm>
                  <a:off x="2809" y="2410"/>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69" name="Line 366">
                  <a:extLst>
                    <a:ext uri="{FF2B5EF4-FFF2-40B4-BE49-F238E27FC236}">
                      <a16:creationId xmlns:a16="http://schemas.microsoft.com/office/drawing/2014/main" id="{7FA5E75A-AB31-1E4F-AEDF-A09D11E5795D}"/>
                    </a:ext>
                  </a:extLst>
                </p:cNvPr>
                <p:cNvSpPr>
                  <a:spLocks noChangeShapeType="1"/>
                </p:cNvSpPr>
                <p:nvPr/>
              </p:nvSpPr>
              <p:spPr bwMode="auto">
                <a:xfrm>
                  <a:off x="3069" y="241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70" name="Line 367">
                  <a:extLst>
                    <a:ext uri="{FF2B5EF4-FFF2-40B4-BE49-F238E27FC236}">
                      <a16:creationId xmlns:a16="http://schemas.microsoft.com/office/drawing/2014/main" id="{EC9035E9-1215-4249-9FD6-1068A69FE75D}"/>
                    </a:ext>
                  </a:extLst>
                </p:cNvPr>
                <p:cNvSpPr>
                  <a:spLocks noChangeShapeType="1"/>
                </p:cNvSpPr>
                <p:nvPr/>
              </p:nvSpPr>
              <p:spPr bwMode="auto">
                <a:xfrm>
                  <a:off x="3331" y="241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71" name="Line 368">
                  <a:extLst>
                    <a:ext uri="{FF2B5EF4-FFF2-40B4-BE49-F238E27FC236}">
                      <a16:creationId xmlns:a16="http://schemas.microsoft.com/office/drawing/2014/main" id="{7CB6E0A1-89EC-734D-A84D-5FE9798626CD}"/>
                    </a:ext>
                  </a:extLst>
                </p:cNvPr>
                <p:cNvSpPr>
                  <a:spLocks noChangeShapeType="1"/>
                </p:cNvSpPr>
                <p:nvPr/>
              </p:nvSpPr>
              <p:spPr bwMode="auto">
                <a:xfrm>
                  <a:off x="3592" y="241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72" name="Line 369">
                  <a:extLst>
                    <a:ext uri="{FF2B5EF4-FFF2-40B4-BE49-F238E27FC236}">
                      <a16:creationId xmlns:a16="http://schemas.microsoft.com/office/drawing/2014/main" id="{B99D76A3-A2FB-8A46-87BE-C4501F6C3783}"/>
                    </a:ext>
                  </a:extLst>
                </p:cNvPr>
                <p:cNvSpPr>
                  <a:spLocks noChangeShapeType="1"/>
                </p:cNvSpPr>
                <p:nvPr/>
              </p:nvSpPr>
              <p:spPr bwMode="auto">
                <a:xfrm>
                  <a:off x="3854" y="241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73" name="Line 370">
                  <a:extLst>
                    <a:ext uri="{FF2B5EF4-FFF2-40B4-BE49-F238E27FC236}">
                      <a16:creationId xmlns:a16="http://schemas.microsoft.com/office/drawing/2014/main" id="{8307D0C9-2390-044C-99B8-817EC48ACE18}"/>
                    </a:ext>
                  </a:extLst>
                </p:cNvPr>
                <p:cNvSpPr>
                  <a:spLocks noChangeShapeType="1"/>
                </p:cNvSpPr>
                <p:nvPr/>
              </p:nvSpPr>
              <p:spPr bwMode="auto">
                <a:xfrm>
                  <a:off x="4114" y="241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74" name="Line 371">
                  <a:extLst>
                    <a:ext uri="{FF2B5EF4-FFF2-40B4-BE49-F238E27FC236}">
                      <a16:creationId xmlns:a16="http://schemas.microsoft.com/office/drawing/2014/main" id="{79DDA8EA-A2F2-904C-AD72-5808D5631DB7}"/>
                    </a:ext>
                  </a:extLst>
                </p:cNvPr>
                <p:cNvSpPr>
                  <a:spLocks noChangeShapeType="1"/>
                </p:cNvSpPr>
                <p:nvPr/>
              </p:nvSpPr>
              <p:spPr bwMode="auto">
                <a:xfrm>
                  <a:off x="4375" y="241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75" name="Line 372">
                  <a:extLst>
                    <a:ext uri="{FF2B5EF4-FFF2-40B4-BE49-F238E27FC236}">
                      <a16:creationId xmlns:a16="http://schemas.microsoft.com/office/drawing/2014/main" id="{B421CFF0-9FF4-0B47-AFC8-2D1B74F7D0C1}"/>
                    </a:ext>
                  </a:extLst>
                </p:cNvPr>
                <p:cNvSpPr>
                  <a:spLocks noChangeShapeType="1"/>
                </p:cNvSpPr>
                <p:nvPr/>
              </p:nvSpPr>
              <p:spPr bwMode="auto">
                <a:xfrm>
                  <a:off x="4637" y="241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76" name="Line 373">
                  <a:extLst>
                    <a:ext uri="{FF2B5EF4-FFF2-40B4-BE49-F238E27FC236}">
                      <a16:creationId xmlns:a16="http://schemas.microsoft.com/office/drawing/2014/main" id="{8C369CBA-79F2-8D4B-8E10-9011C7399940}"/>
                    </a:ext>
                  </a:extLst>
                </p:cNvPr>
                <p:cNvSpPr>
                  <a:spLocks noChangeShapeType="1"/>
                </p:cNvSpPr>
                <p:nvPr/>
              </p:nvSpPr>
              <p:spPr bwMode="auto">
                <a:xfrm>
                  <a:off x="4897" y="241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77" name="Line 374">
                  <a:extLst>
                    <a:ext uri="{FF2B5EF4-FFF2-40B4-BE49-F238E27FC236}">
                      <a16:creationId xmlns:a16="http://schemas.microsoft.com/office/drawing/2014/main" id="{494198E8-7305-554B-893B-DA2895E180DA}"/>
                    </a:ext>
                  </a:extLst>
                </p:cNvPr>
                <p:cNvSpPr>
                  <a:spLocks noChangeShapeType="1"/>
                </p:cNvSpPr>
                <p:nvPr/>
              </p:nvSpPr>
              <p:spPr bwMode="auto">
                <a:xfrm>
                  <a:off x="5159" y="2410"/>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78" name="Line 375">
                  <a:extLst>
                    <a:ext uri="{FF2B5EF4-FFF2-40B4-BE49-F238E27FC236}">
                      <a16:creationId xmlns:a16="http://schemas.microsoft.com/office/drawing/2014/main" id="{016D4BAD-9F7F-4A4D-B1BA-7033C9AFEF65}"/>
                    </a:ext>
                  </a:extLst>
                </p:cNvPr>
                <p:cNvSpPr>
                  <a:spLocks noChangeShapeType="1"/>
                </p:cNvSpPr>
                <p:nvPr/>
              </p:nvSpPr>
              <p:spPr bwMode="auto">
                <a:xfrm>
                  <a:off x="5420" y="2410"/>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79" name="Rectangle 376">
                  <a:extLst>
                    <a:ext uri="{FF2B5EF4-FFF2-40B4-BE49-F238E27FC236}">
                      <a16:creationId xmlns:a16="http://schemas.microsoft.com/office/drawing/2014/main" id="{E681A263-89B4-724C-8782-34D26F1A3E61}"/>
                    </a:ext>
                  </a:extLst>
                </p:cNvPr>
                <p:cNvSpPr>
                  <a:spLocks noChangeArrowheads="1"/>
                </p:cNvSpPr>
                <p:nvPr/>
              </p:nvSpPr>
              <p:spPr bwMode="auto">
                <a:xfrm>
                  <a:off x="5159" y="3362"/>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700"/>
                    <a:t>10</a:t>
                  </a:r>
                </a:p>
              </p:txBody>
            </p:sp>
            <p:sp>
              <p:nvSpPr>
                <p:cNvPr id="380" name="Rectangle 377">
                  <a:extLst>
                    <a:ext uri="{FF2B5EF4-FFF2-40B4-BE49-F238E27FC236}">
                      <a16:creationId xmlns:a16="http://schemas.microsoft.com/office/drawing/2014/main" id="{370EEE7B-B4F8-CE4E-9DD2-CB9DAC025613}"/>
                    </a:ext>
                  </a:extLst>
                </p:cNvPr>
                <p:cNvSpPr>
                  <a:spLocks noChangeArrowheads="1"/>
                </p:cNvSpPr>
                <p:nvPr/>
              </p:nvSpPr>
              <p:spPr bwMode="auto">
                <a:xfrm>
                  <a:off x="4897" y="3362"/>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381" name="Rectangle 378">
                  <a:extLst>
                    <a:ext uri="{FF2B5EF4-FFF2-40B4-BE49-F238E27FC236}">
                      <a16:creationId xmlns:a16="http://schemas.microsoft.com/office/drawing/2014/main" id="{47E15F80-E5CD-A14B-890E-8202715ACE44}"/>
                    </a:ext>
                  </a:extLst>
                </p:cNvPr>
                <p:cNvSpPr>
                  <a:spLocks noChangeArrowheads="1"/>
                </p:cNvSpPr>
                <p:nvPr/>
              </p:nvSpPr>
              <p:spPr bwMode="auto">
                <a:xfrm>
                  <a:off x="4637" y="3362"/>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382" name="Rectangle 379">
                  <a:extLst>
                    <a:ext uri="{FF2B5EF4-FFF2-40B4-BE49-F238E27FC236}">
                      <a16:creationId xmlns:a16="http://schemas.microsoft.com/office/drawing/2014/main" id="{188F4D38-DD5B-234B-97F0-868EB3D42D55}"/>
                    </a:ext>
                  </a:extLst>
                </p:cNvPr>
                <p:cNvSpPr>
                  <a:spLocks noChangeArrowheads="1"/>
                </p:cNvSpPr>
                <p:nvPr/>
              </p:nvSpPr>
              <p:spPr bwMode="auto">
                <a:xfrm>
                  <a:off x="4375" y="3362"/>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383" name="Rectangle 380">
                  <a:extLst>
                    <a:ext uri="{FF2B5EF4-FFF2-40B4-BE49-F238E27FC236}">
                      <a16:creationId xmlns:a16="http://schemas.microsoft.com/office/drawing/2014/main" id="{A18FF68A-0466-FE4F-8B3A-449F170C79E7}"/>
                    </a:ext>
                  </a:extLst>
                </p:cNvPr>
                <p:cNvSpPr>
                  <a:spLocks noChangeArrowheads="1"/>
                </p:cNvSpPr>
                <p:nvPr/>
              </p:nvSpPr>
              <p:spPr bwMode="auto">
                <a:xfrm>
                  <a:off x="4114" y="3362"/>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384" name="Rectangle 381">
                  <a:extLst>
                    <a:ext uri="{FF2B5EF4-FFF2-40B4-BE49-F238E27FC236}">
                      <a16:creationId xmlns:a16="http://schemas.microsoft.com/office/drawing/2014/main" id="{2A93BFD0-8A08-9542-90B1-EED7C2CD0DA0}"/>
                    </a:ext>
                  </a:extLst>
                </p:cNvPr>
                <p:cNvSpPr>
                  <a:spLocks noChangeArrowheads="1"/>
                </p:cNvSpPr>
                <p:nvPr/>
              </p:nvSpPr>
              <p:spPr bwMode="auto">
                <a:xfrm>
                  <a:off x="3854" y="3362"/>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385" name="Rectangle 382">
                  <a:extLst>
                    <a:ext uri="{FF2B5EF4-FFF2-40B4-BE49-F238E27FC236}">
                      <a16:creationId xmlns:a16="http://schemas.microsoft.com/office/drawing/2014/main" id="{7C7E11F9-186E-334D-8197-C16C12E5CF21}"/>
                    </a:ext>
                  </a:extLst>
                </p:cNvPr>
                <p:cNvSpPr>
                  <a:spLocks noChangeArrowheads="1"/>
                </p:cNvSpPr>
                <p:nvPr/>
              </p:nvSpPr>
              <p:spPr bwMode="auto">
                <a:xfrm>
                  <a:off x="3592" y="3362"/>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386" name="Rectangle 383">
                  <a:extLst>
                    <a:ext uri="{FF2B5EF4-FFF2-40B4-BE49-F238E27FC236}">
                      <a16:creationId xmlns:a16="http://schemas.microsoft.com/office/drawing/2014/main" id="{B1265468-CA09-8B4C-82D9-54BB5A2107CE}"/>
                    </a:ext>
                  </a:extLst>
                </p:cNvPr>
                <p:cNvSpPr>
                  <a:spLocks noChangeArrowheads="1"/>
                </p:cNvSpPr>
                <p:nvPr/>
              </p:nvSpPr>
              <p:spPr bwMode="auto">
                <a:xfrm>
                  <a:off x="3331" y="3362"/>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387" name="Rectangle 384">
                  <a:extLst>
                    <a:ext uri="{FF2B5EF4-FFF2-40B4-BE49-F238E27FC236}">
                      <a16:creationId xmlns:a16="http://schemas.microsoft.com/office/drawing/2014/main" id="{56254550-6276-1848-9DD4-E5A5C4D3A68D}"/>
                    </a:ext>
                  </a:extLst>
                </p:cNvPr>
                <p:cNvSpPr>
                  <a:spLocks noChangeArrowheads="1"/>
                </p:cNvSpPr>
                <p:nvPr/>
              </p:nvSpPr>
              <p:spPr bwMode="auto">
                <a:xfrm>
                  <a:off x="3069" y="3362"/>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388" name="Rectangle 385">
                  <a:extLst>
                    <a:ext uri="{FF2B5EF4-FFF2-40B4-BE49-F238E27FC236}">
                      <a16:creationId xmlns:a16="http://schemas.microsoft.com/office/drawing/2014/main" id="{8CA7A6BB-F437-5F4A-821F-85907AE74AD2}"/>
                    </a:ext>
                  </a:extLst>
                </p:cNvPr>
                <p:cNvSpPr>
                  <a:spLocks noChangeArrowheads="1"/>
                </p:cNvSpPr>
                <p:nvPr/>
              </p:nvSpPr>
              <p:spPr bwMode="auto">
                <a:xfrm>
                  <a:off x="2809" y="3362"/>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389" name="Line 386">
                  <a:extLst>
                    <a:ext uri="{FF2B5EF4-FFF2-40B4-BE49-F238E27FC236}">
                      <a16:creationId xmlns:a16="http://schemas.microsoft.com/office/drawing/2014/main" id="{360DBD8F-23B3-B349-964B-BBCBE6CCD9FE}"/>
                    </a:ext>
                  </a:extLst>
                </p:cNvPr>
                <p:cNvSpPr>
                  <a:spLocks noChangeShapeType="1"/>
                </p:cNvSpPr>
                <p:nvPr/>
              </p:nvSpPr>
              <p:spPr bwMode="auto">
                <a:xfrm>
                  <a:off x="2809" y="3362"/>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90" name="Line 387">
                  <a:extLst>
                    <a:ext uri="{FF2B5EF4-FFF2-40B4-BE49-F238E27FC236}">
                      <a16:creationId xmlns:a16="http://schemas.microsoft.com/office/drawing/2014/main" id="{119E4AE2-89CC-8F46-9BEE-DE1A813D1848}"/>
                    </a:ext>
                  </a:extLst>
                </p:cNvPr>
                <p:cNvSpPr>
                  <a:spLocks noChangeShapeType="1"/>
                </p:cNvSpPr>
                <p:nvPr/>
              </p:nvSpPr>
              <p:spPr bwMode="auto">
                <a:xfrm>
                  <a:off x="2809" y="3494"/>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91" name="Line 388">
                  <a:extLst>
                    <a:ext uri="{FF2B5EF4-FFF2-40B4-BE49-F238E27FC236}">
                      <a16:creationId xmlns:a16="http://schemas.microsoft.com/office/drawing/2014/main" id="{8191415B-7F67-DE47-8501-14596CAD933E}"/>
                    </a:ext>
                  </a:extLst>
                </p:cNvPr>
                <p:cNvSpPr>
                  <a:spLocks noChangeShapeType="1"/>
                </p:cNvSpPr>
                <p:nvPr/>
              </p:nvSpPr>
              <p:spPr bwMode="auto">
                <a:xfrm>
                  <a:off x="2809" y="3362"/>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92" name="Line 389">
                  <a:extLst>
                    <a:ext uri="{FF2B5EF4-FFF2-40B4-BE49-F238E27FC236}">
                      <a16:creationId xmlns:a16="http://schemas.microsoft.com/office/drawing/2014/main" id="{7A44069A-EC5E-294B-88B1-24BD4A396483}"/>
                    </a:ext>
                  </a:extLst>
                </p:cNvPr>
                <p:cNvSpPr>
                  <a:spLocks noChangeShapeType="1"/>
                </p:cNvSpPr>
                <p:nvPr/>
              </p:nvSpPr>
              <p:spPr bwMode="auto">
                <a:xfrm>
                  <a:off x="3069" y="336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93" name="Line 390">
                  <a:extLst>
                    <a:ext uri="{FF2B5EF4-FFF2-40B4-BE49-F238E27FC236}">
                      <a16:creationId xmlns:a16="http://schemas.microsoft.com/office/drawing/2014/main" id="{05F33968-8514-684D-BDB3-53C6824CAB40}"/>
                    </a:ext>
                  </a:extLst>
                </p:cNvPr>
                <p:cNvSpPr>
                  <a:spLocks noChangeShapeType="1"/>
                </p:cNvSpPr>
                <p:nvPr/>
              </p:nvSpPr>
              <p:spPr bwMode="auto">
                <a:xfrm>
                  <a:off x="3331" y="336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94" name="Line 391">
                  <a:extLst>
                    <a:ext uri="{FF2B5EF4-FFF2-40B4-BE49-F238E27FC236}">
                      <a16:creationId xmlns:a16="http://schemas.microsoft.com/office/drawing/2014/main" id="{6ED80074-B042-5844-823D-D807534CE3D8}"/>
                    </a:ext>
                  </a:extLst>
                </p:cNvPr>
                <p:cNvSpPr>
                  <a:spLocks noChangeShapeType="1"/>
                </p:cNvSpPr>
                <p:nvPr/>
              </p:nvSpPr>
              <p:spPr bwMode="auto">
                <a:xfrm>
                  <a:off x="3592" y="336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95" name="Line 392">
                  <a:extLst>
                    <a:ext uri="{FF2B5EF4-FFF2-40B4-BE49-F238E27FC236}">
                      <a16:creationId xmlns:a16="http://schemas.microsoft.com/office/drawing/2014/main" id="{8C741793-E588-9846-922B-68543CAC4DCE}"/>
                    </a:ext>
                  </a:extLst>
                </p:cNvPr>
                <p:cNvSpPr>
                  <a:spLocks noChangeShapeType="1"/>
                </p:cNvSpPr>
                <p:nvPr/>
              </p:nvSpPr>
              <p:spPr bwMode="auto">
                <a:xfrm>
                  <a:off x="3854" y="336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96" name="Line 393">
                  <a:extLst>
                    <a:ext uri="{FF2B5EF4-FFF2-40B4-BE49-F238E27FC236}">
                      <a16:creationId xmlns:a16="http://schemas.microsoft.com/office/drawing/2014/main" id="{5E351F27-19E2-2F45-B2C6-093B4512AA6B}"/>
                    </a:ext>
                  </a:extLst>
                </p:cNvPr>
                <p:cNvSpPr>
                  <a:spLocks noChangeShapeType="1"/>
                </p:cNvSpPr>
                <p:nvPr/>
              </p:nvSpPr>
              <p:spPr bwMode="auto">
                <a:xfrm>
                  <a:off x="4114" y="336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97" name="Line 394">
                  <a:extLst>
                    <a:ext uri="{FF2B5EF4-FFF2-40B4-BE49-F238E27FC236}">
                      <a16:creationId xmlns:a16="http://schemas.microsoft.com/office/drawing/2014/main" id="{A4AA88BA-FDD9-A94D-AAD6-88484102CBA9}"/>
                    </a:ext>
                  </a:extLst>
                </p:cNvPr>
                <p:cNvSpPr>
                  <a:spLocks noChangeShapeType="1"/>
                </p:cNvSpPr>
                <p:nvPr/>
              </p:nvSpPr>
              <p:spPr bwMode="auto">
                <a:xfrm>
                  <a:off x="4375" y="336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98" name="Line 395">
                  <a:extLst>
                    <a:ext uri="{FF2B5EF4-FFF2-40B4-BE49-F238E27FC236}">
                      <a16:creationId xmlns:a16="http://schemas.microsoft.com/office/drawing/2014/main" id="{463CF28D-06BF-1340-BFE6-A8D642D3DD43}"/>
                    </a:ext>
                  </a:extLst>
                </p:cNvPr>
                <p:cNvSpPr>
                  <a:spLocks noChangeShapeType="1"/>
                </p:cNvSpPr>
                <p:nvPr/>
              </p:nvSpPr>
              <p:spPr bwMode="auto">
                <a:xfrm>
                  <a:off x="4637" y="336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399" name="Line 396">
                  <a:extLst>
                    <a:ext uri="{FF2B5EF4-FFF2-40B4-BE49-F238E27FC236}">
                      <a16:creationId xmlns:a16="http://schemas.microsoft.com/office/drawing/2014/main" id="{CFD242DE-9880-B84F-AA6F-FF8513050A83}"/>
                    </a:ext>
                  </a:extLst>
                </p:cNvPr>
                <p:cNvSpPr>
                  <a:spLocks noChangeShapeType="1"/>
                </p:cNvSpPr>
                <p:nvPr/>
              </p:nvSpPr>
              <p:spPr bwMode="auto">
                <a:xfrm>
                  <a:off x="4897" y="336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00" name="Line 397">
                  <a:extLst>
                    <a:ext uri="{FF2B5EF4-FFF2-40B4-BE49-F238E27FC236}">
                      <a16:creationId xmlns:a16="http://schemas.microsoft.com/office/drawing/2014/main" id="{0EC1B91A-BA92-1B4A-A7A0-C8977346E156}"/>
                    </a:ext>
                  </a:extLst>
                </p:cNvPr>
                <p:cNvSpPr>
                  <a:spLocks noChangeShapeType="1"/>
                </p:cNvSpPr>
                <p:nvPr/>
              </p:nvSpPr>
              <p:spPr bwMode="auto">
                <a:xfrm>
                  <a:off x="5159" y="3362"/>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01" name="Line 398">
                  <a:extLst>
                    <a:ext uri="{FF2B5EF4-FFF2-40B4-BE49-F238E27FC236}">
                      <a16:creationId xmlns:a16="http://schemas.microsoft.com/office/drawing/2014/main" id="{85016635-5B1B-6F48-9EA8-A475456207AB}"/>
                    </a:ext>
                  </a:extLst>
                </p:cNvPr>
                <p:cNvSpPr>
                  <a:spLocks noChangeShapeType="1"/>
                </p:cNvSpPr>
                <p:nvPr/>
              </p:nvSpPr>
              <p:spPr bwMode="auto">
                <a:xfrm>
                  <a:off x="5420" y="3362"/>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02" name="Rectangle 399">
                  <a:extLst>
                    <a:ext uri="{FF2B5EF4-FFF2-40B4-BE49-F238E27FC236}">
                      <a16:creationId xmlns:a16="http://schemas.microsoft.com/office/drawing/2014/main" id="{F6D935FD-D047-714C-A073-E285EDC40350}"/>
                    </a:ext>
                  </a:extLst>
                </p:cNvPr>
                <p:cNvSpPr>
                  <a:spLocks noChangeArrowheads="1"/>
                </p:cNvSpPr>
                <p:nvPr/>
              </p:nvSpPr>
              <p:spPr bwMode="auto">
                <a:xfrm>
                  <a:off x="5159" y="3527"/>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10</a:t>
                  </a:r>
                </a:p>
              </p:txBody>
            </p:sp>
            <p:sp>
              <p:nvSpPr>
                <p:cNvPr id="403" name="Rectangle 400">
                  <a:extLst>
                    <a:ext uri="{FF2B5EF4-FFF2-40B4-BE49-F238E27FC236}">
                      <a16:creationId xmlns:a16="http://schemas.microsoft.com/office/drawing/2014/main" id="{FF524330-C4FD-074B-A976-B48E147DBA9E}"/>
                    </a:ext>
                  </a:extLst>
                </p:cNvPr>
                <p:cNvSpPr>
                  <a:spLocks noChangeArrowheads="1"/>
                </p:cNvSpPr>
                <p:nvPr/>
              </p:nvSpPr>
              <p:spPr bwMode="auto">
                <a:xfrm>
                  <a:off x="4897" y="3527"/>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404" name="Rectangle 401">
                  <a:extLst>
                    <a:ext uri="{FF2B5EF4-FFF2-40B4-BE49-F238E27FC236}">
                      <a16:creationId xmlns:a16="http://schemas.microsoft.com/office/drawing/2014/main" id="{10A94DB8-8E58-CE42-BC3A-8E12F6C28BB1}"/>
                    </a:ext>
                  </a:extLst>
                </p:cNvPr>
                <p:cNvSpPr>
                  <a:spLocks noChangeArrowheads="1"/>
                </p:cNvSpPr>
                <p:nvPr/>
              </p:nvSpPr>
              <p:spPr bwMode="auto">
                <a:xfrm>
                  <a:off x="4637" y="3527"/>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405" name="Rectangle 402">
                  <a:extLst>
                    <a:ext uri="{FF2B5EF4-FFF2-40B4-BE49-F238E27FC236}">
                      <a16:creationId xmlns:a16="http://schemas.microsoft.com/office/drawing/2014/main" id="{35ED3DDD-BBD7-1E49-9B0C-B517CC245EEB}"/>
                    </a:ext>
                  </a:extLst>
                </p:cNvPr>
                <p:cNvSpPr>
                  <a:spLocks noChangeArrowheads="1"/>
                </p:cNvSpPr>
                <p:nvPr/>
              </p:nvSpPr>
              <p:spPr bwMode="auto">
                <a:xfrm>
                  <a:off x="4375" y="3527"/>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406" name="Rectangle 403">
                  <a:extLst>
                    <a:ext uri="{FF2B5EF4-FFF2-40B4-BE49-F238E27FC236}">
                      <a16:creationId xmlns:a16="http://schemas.microsoft.com/office/drawing/2014/main" id="{328151E6-5F88-6346-BADC-B63BFEB50939}"/>
                    </a:ext>
                  </a:extLst>
                </p:cNvPr>
                <p:cNvSpPr>
                  <a:spLocks noChangeArrowheads="1"/>
                </p:cNvSpPr>
                <p:nvPr/>
              </p:nvSpPr>
              <p:spPr bwMode="auto">
                <a:xfrm>
                  <a:off x="4114" y="3527"/>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407" name="Rectangle 404">
                  <a:extLst>
                    <a:ext uri="{FF2B5EF4-FFF2-40B4-BE49-F238E27FC236}">
                      <a16:creationId xmlns:a16="http://schemas.microsoft.com/office/drawing/2014/main" id="{4E199EBB-F6C3-374A-994A-0A16338B805C}"/>
                    </a:ext>
                  </a:extLst>
                </p:cNvPr>
                <p:cNvSpPr>
                  <a:spLocks noChangeArrowheads="1"/>
                </p:cNvSpPr>
                <p:nvPr/>
              </p:nvSpPr>
              <p:spPr bwMode="auto">
                <a:xfrm>
                  <a:off x="3854" y="3527"/>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408" name="Rectangle 405">
                  <a:extLst>
                    <a:ext uri="{FF2B5EF4-FFF2-40B4-BE49-F238E27FC236}">
                      <a16:creationId xmlns:a16="http://schemas.microsoft.com/office/drawing/2014/main" id="{244FDA38-FC11-514F-8EF8-DE4E273E7C7C}"/>
                    </a:ext>
                  </a:extLst>
                </p:cNvPr>
                <p:cNvSpPr>
                  <a:spLocks noChangeArrowheads="1"/>
                </p:cNvSpPr>
                <p:nvPr/>
              </p:nvSpPr>
              <p:spPr bwMode="auto">
                <a:xfrm>
                  <a:off x="3592" y="3527"/>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409" name="Rectangle 406">
                  <a:extLst>
                    <a:ext uri="{FF2B5EF4-FFF2-40B4-BE49-F238E27FC236}">
                      <a16:creationId xmlns:a16="http://schemas.microsoft.com/office/drawing/2014/main" id="{49F6EE18-7556-954E-9F51-B5C9F364DAC4}"/>
                    </a:ext>
                  </a:extLst>
                </p:cNvPr>
                <p:cNvSpPr>
                  <a:spLocks noChangeArrowheads="1"/>
                </p:cNvSpPr>
                <p:nvPr/>
              </p:nvSpPr>
              <p:spPr bwMode="auto">
                <a:xfrm>
                  <a:off x="3331" y="3527"/>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410" name="Rectangle 407">
                  <a:extLst>
                    <a:ext uri="{FF2B5EF4-FFF2-40B4-BE49-F238E27FC236}">
                      <a16:creationId xmlns:a16="http://schemas.microsoft.com/office/drawing/2014/main" id="{0E731DCB-54AF-DC40-B0AD-47CA7C22D249}"/>
                    </a:ext>
                  </a:extLst>
                </p:cNvPr>
                <p:cNvSpPr>
                  <a:spLocks noChangeArrowheads="1"/>
                </p:cNvSpPr>
                <p:nvPr/>
              </p:nvSpPr>
              <p:spPr bwMode="auto">
                <a:xfrm>
                  <a:off x="3069" y="3527"/>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411" name="Rectangle 408">
                  <a:extLst>
                    <a:ext uri="{FF2B5EF4-FFF2-40B4-BE49-F238E27FC236}">
                      <a16:creationId xmlns:a16="http://schemas.microsoft.com/office/drawing/2014/main" id="{F93AE6E7-2FC2-3942-AED6-B0779E91931E}"/>
                    </a:ext>
                  </a:extLst>
                </p:cNvPr>
                <p:cNvSpPr>
                  <a:spLocks noChangeArrowheads="1"/>
                </p:cNvSpPr>
                <p:nvPr/>
              </p:nvSpPr>
              <p:spPr bwMode="auto">
                <a:xfrm>
                  <a:off x="2809" y="3527"/>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412" name="Line 409">
                  <a:extLst>
                    <a:ext uri="{FF2B5EF4-FFF2-40B4-BE49-F238E27FC236}">
                      <a16:creationId xmlns:a16="http://schemas.microsoft.com/office/drawing/2014/main" id="{F27F5285-5136-EB4B-84CF-1B9521A9550B}"/>
                    </a:ext>
                  </a:extLst>
                </p:cNvPr>
                <p:cNvSpPr>
                  <a:spLocks noChangeShapeType="1"/>
                </p:cNvSpPr>
                <p:nvPr/>
              </p:nvSpPr>
              <p:spPr bwMode="auto">
                <a:xfrm>
                  <a:off x="2809" y="3527"/>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13" name="Line 410">
                  <a:extLst>
                    <a:ext uri="{FF2B5EF4-FFF2-40B4-BE49-F238E27FC236}">
                      <a16:creationId xmlns:a16="http://schemas.microsoft.com/office/drawing/2014/main" id="{CE0C6595-2CE8-A84A-B596-42C81B4E8C6E}"/>
                    </a:ext>
                  </a:extLst>
                </p:cNvPr>
                <p:cNvSpPr>
                  <a:spLocks noChangeShapeType="1"/>
                </p:cNvSpPr>
                <p:nvPr/>
              </p:nvSpPr>
              <p:spPr bwMode="auto">
                <a:xfrm>
                  <a:off x="2809" y="3659"/>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sz="700"/>
                </a:p>
              </p:txBody>
            </p:sp>
            <p:sp>
              <p:nvSpPr>
                <p:cNvPr id="414" name="Line 411">
                  <a:extLst>
                    <a:ext uri="{FF2B5EF4-FFF2-40B4-BE49-F238E27FC236}">
                      <a16:creationId xmlns:a16="http://schemas.microsoft.com/office/drawing/2014/main" id="{1F1F6F22-BB60-B143-B3FE-20C8F189BCC0}"/>
                    </a:ext>
                  </a:extLst>
                </p:cNvPr>
                <p:cNvSpPr>
                  <a:spLocks noChangeShapeType="1"/>
                </p:cNvSpPr>
                <p:nvPr/>
              </p:nvSpPr>
              <p:spPr bwMode="auto">
                <a:xfrm>
                  <a:off x="2809" y="3527"/>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15" name="Line 412">
                  <a:extLst>
                    <a:ext uri="{FF2B5EF4-FFF2-40B4-BE49-F238E27FC236}">
                      <a16:creationId xmlns:a16="http://schemas.microsoft.com/office/drawing/2014/main" id="{B43BA07B-F048-D848-A974-B3F83D54C724}"/>
                    </a:ext>
                  </a:extLst>
                </p:cNvPr>
                <p:cNvSpPr>
                  <a:spLocks noChangeShapeType="1"/>
                </p:cNvSpPr>
                <p:nvPr/>
              </p:nvSpPr>
              <p:spPr bwMode="auto">
                <a:xfrm>
                  <a:off x="3069" y="352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16" name="Line 413">
                  <a:extLst>
                    <a:ext uri="{FF2B5EF4-FFF2-40B4-BE49-F238E27FC236}">
                      <a16:creationId xmlns:a16="http://schemas.microsoft.com/office/drawing/2014/main" id="{AA80BBE9-84FD-E347-9729-79BE2AEF9176}"/>
                    </a:ext>
                  </a:extLst>
                </p:cNvPr>
                <p:cNvSpPr>
                  <a:spLocks noChangeShapeType="1"/>
                </p:cNvSpPr>
                <p:nvPr/>
              </p:nvSpPr>
              <p:spPr bwMode="auto">
                <a:xfrm>
                  <a:off x="3331" y="352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17" name="Line 414">
                  <a:extLst>
                    <a:ext uri="{FF2B5EF4-FFF2-40B4-BE49-F238E27FC236}">
                      <a16:creationId xmlns:a16="http://schemas.microsoft.com/office/drawing/2014/main" id="{3160038D-A5DB-6844-BD33-AAFCB7CDF2DE}"/>
                    </a:ext>
                  </a:extLst>
                </p:cNvPr>
                <p:cNvSpPr>
                  <a:spLocks noChangeShapeType="1"/>
                </p:cNvSpPr>
                <p:nvPr/>
              </p:nvSpPr>
              <p:spPr bwMode="auto">
                <a:xfrm>
                  <a:off x="3592" y="352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18" name="Line 415">
                  <a:extLst>
                    <a:ext uri="{FF2B5EF4-FFF2-40B4-BE49-F238E27FC236}">
                      <a16:creationId xmlns:a16="http://schemas.microsoft.com/office/drawing/2014/main" id="{9FC1A36C-8333-B94D-84E6-65F61A50AF63}"/>
                    </a:ext>
                  </a:extLst>
                </p:cNvPr>
                <p:cNvSpPr>
                  <a:spLocks noChangeShapeType="1"/>
                </p:cNvSpPr>
                <p:nvPr/>
              </p:nvSpPr>
              <p:spPr bwMode="auto">
                <a:xfrm>
                  <a:off x="3854" y="352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19" name="Line 416">
                  <a:extLst>
                    <a:ext uri="{FF2B5EF4-FFF2-40B4-BE49-F238E27FC236}">
                      <a16:creationId xmlns:a16="http://schemas.microsoft.com/office/drawing/2014/main" id="{24D4845C-B685-E948-A633-3141EDC344C3}"/>
                    </a:ext>
                  </a:extLst>
                </p:cNvPr>
                <p:cNvSpPr>
                  <a:spLocks noChangeShapeType="1"/>
                </p:cNvSpPr>
                <p:nvPr/>
              </p:nvSpPr>
              <p:spPr bwMode="auto">
                <a:xfrm>
                  <a:off x="4114" y="352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20" name="Line 417">
                  <a:extLst>
                    <a:ext uri="{FF2B5EF4-FFF2-40B4-BE49-F238E27FC236}">
                      <a16:creationId xmlns:a16="http://schemas.microsoft.com/office/drawing/2014/main" id="{94EFCCFA-59E0-8744-81AE-38AFFEDB84D4}"/>
                    </a:ext>
                  </a:extLst>
                </p:cNvPr>
                <p:cNvSpPr>
                  <a:spLocks noChangeShapeType="1"/>
                </p:cNvSpPr>
                <p:nvPr/>
              </p:nvSpPr>
              <p:spPr bwMode="auto">
                <a:xfrm>
                  <a:off x="4375" y="352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21" name="Line 418">
                  <a:extLst>
                    <a:ext uri="{FF2B5EF4-FFF2-40B4-BE49-F238E27FC236}">
                      <a16:creationId xmlns:a16="http://schemas.microsoft.com/office/drawing/2014/main" id="{4EDFEA24-087F-5A4E-B090-787501F49E66}"/>
                    </a:ext>
                  </a:extLst>
                </p:cNvPr>
                <p:cNvSpPr>
                  <a:spLocks noChangeShapeType="1"/>
                </p:cNvSpPr>
                <p:nvPr/>
              </p:nvSpPr>
              <p:spPr bwMode="auto">
                <a:xfrm>
                  <a:off x="4637" y="352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22" name="Line 419">
                  <a:extLst>
                    <a:ext uri="{FF2B5EF4-FFF2-40B4-BE49-F238E27FC236}">
                      <a16:creationId xmlns:a16="http://schemas.microsoft.com/office/drawing/2014/main" id="{67C4E21F-3987-3745-B9CA-2AC6D729BCA7}"/>
                    </a:ext>
                  </a:extLst>
                </p:cNvPr>
                <p:cNvSpPr>
                  <a:spLocks noChangeShapeType="1"/>
                </p:cNvSpPr>
                <p:nvPr/>
              </p:nvSpPr>
              <p:spPr bwMode="auto">
                <a:xfrm>
                  <a:off x="4897" y="352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23" name="Line 420">
                  <a:extLst>
                    <a:ext uri="{FF2B5EF4-FFF2-40B4-BE49-F238E27FC236}">
                      <a16:creationId xmlns:a16="http://schemas.microsoft.com/office/drawing/2014/main" id="{E7DEB35D-9460-C044-976B-13397DC8F5B6}"/>
                    </a:ext>
                  </a:extLst>
                </p:cNvPr>
                <p:cNvSpPr>
                  <a:spLocks noChangeShapeType="1"/>
                </p:cNvSpPr>
                <p:nvPr/>
              </p:nvSpPr>
              <p:spPr bwMode="auto">
                <a:xfrm>
                  <a:off x="5159" y="3527"/>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24" name="Line 421">
                  <a:extLst>
                    <a:ext uri="{FF2B5EF4-FFF2-40B4-BE49-F238E27FC236}">
                      <a16:creationId xmlns:a16="http://schemas.microsoft.com/office/drawing/2014/main" id="{2A27649F-E10C-3B41-B44B-2AD24C8B44F5}"/>
                    </a:ext>
                  </a:extLst>
                </p:cNvPr>
                <p:cNvSpPr>
                  <a:spLocks noChangeShapeType="1"/>
                </p:cNvSpPr>
                <p:nvPr/>
              </p:nvSpPr>
              <p:spPr bwMode="auto">
                <a:xfrm>
                  <a:off x="5420" y="3527"/>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25" name="Rectangle 422">
                  <a:extLst>
                    <a:ext uri="{FF2B5EF4-FFF2-40B4-BE49-F238E27FC236}">
                      <a16:creationId xmlns:a16="http://schemas.microsoft.com/office/drawing/2014/main" id="{05861731-5276-C441-B484-ABE7C922E972}"/>
                    </a:ext>
                  </a:extLst>
                </p:cNvPr>
                <p:cNvSpPr>
                  <a:spLocks noChangeArrowheads="1"/>
                </p:cNvSpPr>
                <p:nvPr/>
              </p:nvSpPr>
              <p:spPr bwMode="auto">
                <a:xfrm>
                  <a:off x="5159" y="4024"/>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700" dirty="0"/>
                    <a:t>10</a:t>
                  </a:r>
                </a:p>
              </p:txBody>
            </p:sp>
            <p:sp>
              <p:nvSpPr>
                <p:cNvPr id="426" name="Rectangle 423">
                  <a:extLst>
                    <a:ext uri="{FF2B5EF4-FFF2-40B4-BE49-F238E27FC236}">
                      <a16:creationId xmlns:a16="http://schemas.microsoft.com/office/drawing/2014/main" id="{61CCC2C4-E0BB-DA44-8BE3-8119D1FEC3BE}"/>
                    </a:ext>
                  </a:extLst>
                </p:cNvPr>
                <p:cNvSpPr>
                  <a:spLocks noChangeArrowheads="1"/>
                </p:cNvSpPr>
                <p:nvPr/>
              </p:nvSpPr>
              <p:spPr bwMode="auto">
                <a:xfrm>
                  <a:off x="4897" y="4024"/>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427" name="Rectangle 424">
                  <a:extLst>
                    <a:ext uri="{FF2B5EF4-FFF2-40B4-BE49-F238E27FC236}">
                      <a16:creationId xmlns:a16="http://schemas.microsoft.com/office/drawing/2014/main" id="{1D3873A9-D09B-FE40-B523-95FB053B365B}"/>
                    </a:ext>
                  </a:extLst>
                </p:cNvPr>
                <p:cNvSpPr>
                  <a:spLocks noChangeArrowheads="1"/>
                </p:cNvSpPr>
                <p:nvPr/>
              </p:nvSpPr>
              <p:spPr bwMode="auto">
                <a:xfrm>
                  <a:off x="4637" y="4024"/>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428" name="Rectangle 425">
                  <a:extLst>
                    <a:ext uri="{FF2B5EF4-FFF2-40B4-BE49-F238E27FC236}">
                      <a16:creationId xmlns:a16="http://schemas.microsoft.com/office/drawing/2014/main" id="{D6057282-A19F-3043-B795-223CCAB09034}"/>
                    </a:ext>
                  </a:extLst>
                </p:cNvPr>
                <p:cNvSpPr>
                  <a:spLocks noChangeArrowheads="1"/>
                </p:cNvSpPr>
                <p:nvPr/>
              </p:nvSpPr>
              <p:spPr bwMode="auto">
                <a:xfrm>
                  <a:off x="4375" y="4024"/>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429" name="Rectangle 426">
                  <a:extLst>
                    <a:ext uri="{FF2B5EF4-FFF2-40B4-BE49-F238E27FC236}">
                      <a16:creationId xmlns:a16="http://schemas.microsoft.com/office/drawing/2014/main" id="{2F0C1F60-E384-794F-9FBE-E72B9AFF46AA}"/>
                    </a:ext>
                  </a:extLst>
                </p:cNvPr>
                <p:cNvSpPr>
                  <a:spLocks noChangeArrowheads="1"/>
                </p:cNvSpPr>
                <p:nvPr/>
              </p:nvSpPr>
              <p:spPr bwMode="auto">
                <a:xfrm>
                  <a:off x="4114" y="4024"/>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430" name="Rectangle 427">
                  <a:extLst>
                    <a:ext uri="{FF2B5EF4-FFF2-40B4-BE49-F238E27FC236}">
                      <a16:creationId xmlns:a16="http://schemas.microsoft.com/office/drawing/2014/main" id="{D7497EF3-2403-2F42-B36A-3CD18422325D}"/>
                    </a:ext>
                  </a:extLst>
                </p:cNvPr>
                <p:cNvSpPr>
                  <a:spLocks noChangeArrowheads="1"/>
                </p:cNvSpPr>
                <p:nvPr/>
              </p:nvSpPr>
              <p:spPr bwMode="auto">
                <a:xfrm>
                  <a:off x="3854" y="4024"/>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431" name="Rectangle 428">
                  <a:extLst>
                    <a:ext uri="{FF2B5EF4-FFF2-40B4-BE49-F238E27FC236}">
                      <a16:creationId xmlns:a16="http://schemas.microsoft.com/office/drawing/2014/main" id="{29BCA81D-C916-8845-ACAF-0D08B4FED66F}"/>
                    </a:ext>
                  </a:extLst>
                </p:cNvPr>
                <p:cNvSpPr>
                  <a:spLocks noChangeArrowheads="1"/>
                </p:cNvSpPr>
                <p:nvPr/>
              </p:nvSpPr>
              <p:spPr bwMode="auto">
                <a:xfrm>
                  <a:off x="3592" y="4024"/>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432" name="Rectangle 429">
                  <a:extLst>
                    <a:ext uri="{FF2B5EF4-FFF2-40B4-BE49-F238E27FC236}">
                      <a16:creationId xmlns:a16="http://schemas.microsoft.com/office/drawing/2014/main" id="{D63D1ECB-37C7-754A-887B-13E1D1BC46FE}"/>
                    </a:ext>
                  </a:extLst>
                </p:cNvPr>
                <p:cNvSpPr>
                  <a:spLocks noChangeArrowheads="1"/>
                </p:cNvSpPr>
                <p:nvPr/>
              </p:nvSpPr>
              <p:spPr bwMode="auto">
                <a:xfrm>
                  <a:off x="3331" y="4024"/>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433" name="Rectangle 430">
                  <a:extLst>
                    <a:ext uri="{FF2B5EF4-FFF2-40B4-BE49-F238E27FC236}">
                      <a16:creationId xmlns:a16="http://schemas.microsoft.com/office/drawing/2014/main" id="{CBD51E68-9474-6A4D-A4A8-96E2E7C0D11F}"/>
                    </a:ext>
                  </a:extLst>
                </p:cNvPr>
                <p:cNvSpPr>
                  <a:spLocks noChangeArrowheads="1"/>
                </p:cNvSpPr>
                <p:nvPr/>
              </p:nvSpPr>
              <p:spPr bwMode="auto">
                <a:xfrm>
                  <a:off x="3069" y="4024"/>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434" name="Rectangle 431">
                  <a:extLst>
                    <a:ext uri="{FF2B5EF4-FFF2-40B4-BE49-F238E27FC236}">
                      <a16:creationId xmlns:a16="http://schemas.microsoft.com/office/drawing/2014/main" id="{9CB7DA76-3320-4A49-AD24-80B8F01A4B16}"/>
                    </a:ext>
                  </a:extLst>
                </p:cNvPr>
                <p:cNvSpPr>
                  <a:spLocks noChangeArrowheads="1"/>
                </p:cNvSpPr>
                <p:nvPr/>
              </p:nvSpPr>
              <p:spPr bwMode="auto">
                <a:xfrm>
                  <a:off x="2809" y="4024"/>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435" name="Line 432">
                  <a:extLst>
                    <a:ext uri="{FF2B5EF4-FFF2-40B4-BE49-F238E27FC236}">
                      <a16:creationId xmlns:a16="http://schemas.microsoft.com/office/drawing/2014/main" id="{444DF80B-DBE4-C043-99C4-6BFD5C886B53}"/>
                    </a:ext>
                  </a:extLst>
                </p:cNvPr>
                <p:cNvSpPr>
                  <a:spLocks noChangeShapeType="1"/>
                </p:cNvSpPr>
                <p:nvPr/>
              </p:nvSpPr>
              <p:spPr bwMode="auto">
                <a:xfrm>
                  <a:off x="2809" y="4024"/>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36" name="Line 433">
                  <a:extLst>
                    <a:ext uri="{FF2B5EF4-FFF2-40B4-BE49-F238E27FC236}">
                      <a16:creationId xmlns:a16="http://schemas.microsoft.com/office/drawing/2014/main" id="{A114D0B9-F060-6F42-B248-0D2F7F069C32}"/>
                    </a:ext>
                  </a:extLst>
                </p:cNvPr>
                <p:cNvSpPr>
                  <a:spLocks noChangeShapeType="1"/>
                </p:cNvSpPr>
                <p:nvPr/>
              </p:nvSpPr>
              <p:spPr bwMode="auto">
                <a:xfrm>
                  <a:off x="2809" y="4156"/>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dirty="0"/>
                </a:p>
              </p:txBody>
            </p:sp>
            <p:sp>
              <p:nvSpPr>
                <p:cNvPr id="437" name="Line 434">
                  <a:extLst>
                    <a:ext uri="{FF2B5EF4-FFF2-40B4-BE49-F238E27FC236}">
                      <a16:creationId xmlns:a16="http://schemas.microsoft.com/office/drawing/2014/main" id="{C7312CA1-3CE5-474B-B771-9D2CB0D0F00B}"/>
                    </a:ext>
                  </a:extLst>
                </p:cNvPr>
                <p:cNvSpPr>
                  <a:spLocks noChangeShapeType="1"/>
                </p:cNvSpPr>
                <p:nvPr/>
              </p:nvSpPr>
              <p:spPr bwMode="auto">
                <a:xfrm>
                  <a:off x="2809" y="4024"/>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38" name="Line 435">
                  <a:extLst>
                    <a:ext uri="{FF2B5EF4-FFF2-40B4-BE49-F238E27FC236}">
                      <a16:creationId xmlns:a16="http://schemas.microsoft.com/office/drawing/2014/main" id="{5D5E9DDC-63F5-6945-A76B-4E37A061EFCE}"/>
                    </a:ext>
                  </a:extLst>
                </p:cNvPr>
                <p:cNvSpPr>
                  <a:spLocks noChangeShapeType="1"/>
                </p:cNvSpPr>
                <p:nvPr/>
              </p:nvSpPr>
              <p:spPr bwMode="auto">
                <a:xfrm>
                  <a:off x="3069" y="402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39" name="Line 436">
                  <a:extLst>
                    <a:ext uri="{FF2B5EF4-FFF2-40B4-BE49-F238E27FC236}">
                      <a16:creationId xmlns:a16="http://schemas.microsoft.com/office/drawing/2014/main" id="{0107C0E9-77CF-EF4D-93AA-87556B3CCAE3}"/>
                    </a:ext>
                  </a:extLst>
                </p:cNvPr>
                <p:cNvSpPr>
                  <a:spLocks noChangeShapeType="1"/>
                </p:cNvSpPr>
                <p:nvPr/>
              </p:nvSpPr>
              <p:spPr bwMode="auto">
                <a:xfrm>
                  <a:off x="3331" y="402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40" name="Line 437">
                  <a:extLst>
                    <a:ext uri="{FF2B5EF4-FFF2-40B4-BE49-F238E27FC236}">
                      <a16:creationId xmlns:a16="http://schemas.microsoft.com/office/drawing/2014/main" id="{12EE9CF5-79F0-0A4D-A490-F2516D51881F}"/>
                    </a:ext>
                  </a:extLst>
                </p:cNvPr>
                <p:cNvSpPr>
                  <a:spLocks noChangeShapeType="1"/>
                </p:cNvSpPr>
                <p:nvPr/>
              </p:nvSpPr>
              <p:spPr bwMode="auto">
                <a:xfrm>
                  <a:off x="3592" y="402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41" name="Line 438">
                  <a:extLst>
                    <a:ext uri="{FF2B5EF4-FFF2-40B4-BE49-F238E27FC236}">
                      <a16:creationId xmlns:a16="http://schemas.microsoft.com/office/drawing/2014/main" id="{DCFA3CD8-84E3-8B47-9953-26D71EA36B13}"/>
                    </a:ext>
                  </a:extLst>
                </p:cNvPr>
                <p:cNvSpPr>
                  <a:spLocks noChangeShapeType="1"/>
                </p:cNvSpPr>
                <p:nvPr/>
              </p:nvSpPr>
              <p:spPr bwMode="auto">
                <a:xfrm>
                  <a:off x="3854" y="402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42" name="Line 439">
                  <a:extLst>
                    <a:ext uri="{FF2B5EF4-FFF2-40B4-BE49-F238E27FC236}">
                      <a16:creationId xmlns:a16="http://schemas.microsoft.com/office/drawing/2014/main" id="{4CF87FB7-2D1D-444A-B463-F225CFB191E0}"/>
                    </a:ext>
                  </a:extLst>
                </p:cNvPr>
                <p:cNvSpPr>
                  <a:spLocks noChangeShapeType="1"/>
                </p:cNvSpPr>
                <p:nvPr/>
              </p:nvSpPr>
              <p:spPr bwMode="auto">
                <a:xfrm>
                  <a:off x="4114" y="402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43" name="Line 440">
                  <a:extLst>
                    <a:ext uri="{FF2B5EF4-FFF2-40B4-BE49-F238E27FC236}">
                      <a16:creationId xmlns:a16="http://schemas.microsoft.com/office/drawing/2014/main" id="{7ABBFD55-D371-714B-B87C-537460882CA9}"/>
                    </a:ext>
                  </a:extLst>
                </p:cNvPr>
                <p:cNvSpPr>
                  <a:spLocks noChangeShapeType="1"/>
                </p:cNvSpPr>
                <p:nvPr/>
              </p:nvSpPr>
              <p:spPr bwMode="auto">
                <a:xfrm>
                  <a:off x="4375" y="402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44" name="Line 441">
                  <a:extLst>
                    <a:ext uri="{FF2B5EF4-FFF2-40B4-BE49-F238E27FC236}">
                      <a16:creationId xmlns:a16="http://schemas.microsoft.com/office/drawing/2014/main" id="{46077FAB-2901-274D-A9AB-A8C764EDD8AF}"/>
                    </a:ext>
                  </a:extLst>
                </p:cNvPr>
                <p:cNvSpPr>
                  <a:spLocks noChangeShapeType="1"/>
                </p:cNvSpPr>
                <p:nvPr/>
              </p:nvSpPr>
              <p:spPr bwMode="auto">
                <a:xfrm>
                  <a:off x="4637" y="402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45" name="Line 442">
                  <a:extLst>
                    <a:ext uri="{FF2B5EF4-FFF2-40B4-BE49-F238E27FC236}">
                      <a16:creationId xmlns:a16="http://schemas.microsoft.com/office/drawing/2014/main" id="{3840F2B3-719D-4449-8F75-2E93F836A7E3}"/>
                    </a:ext>
                  </a:extLst>
                </p:cNvPr>
                <p:cNvSpPr>
                  <a:spLocks noChangeShapeType="1"/>
                </p:cNvSpPr>
                <p:nvPr/>
              </p:nvSpPr>
              <p:spPr bwMode="auto">
                <a:xfrm>
                  <a:off x="4897" y="402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46" name="Line 443">
                  <a:extLst>
                    <a:ext uri="{FF2B5EF4-FFF2-40B4-BE49-F238E27FC236}">
                      <a16:creationId xmlns:a16="http://schemas.microsoft.com/office/drawing/2014/main" id="{218737DA-3EB5-7A4D-957B-9B65D2345168}"/>
                    </a:ext>
                  </a:extLst>
                </p:cNvPr>
                <p:cNvSpPr>
                  <a:spLocks noChangeShapeType="1"/>
                </p:cNvSpPr>
                <p:nvPr/>
              </p:nvSpPr>
              <p:spPr bwMode="auto">
                <a:xfrm>
                  <a:off x="5159" y="402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47" name="Line 444">
                  <a:extLst>
                    <a:ext uri="{FF2B5EF4-FFF2-40B4-BE49-F238E27FC236}">
                      <a16:creationId xmlns:a16="http://schemas.microsoft.com/office/drawing/2014/main" id="{34002CE5-61DB-E345-9FBC-7ACB777344FB}"/>
                    </a:ext>
                  </a:extLst>
                </p:cNvPr>
                <p:cNvSpPr>
                  <a:spLocks noChangeShapeType="1"/>
                </p:cNvSpPr>
                <p:nvPr/>
              </p:nvSpPr>
              <p:spPr bwMode="auto">
                <a:xfrm>
                  <a:off x="5420" y="4024"/>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48" name="Rectangle 445">
                  <a:extLst>
                    <a:ext uri="{FF2B5EF4-FFF2-40B4-BE49-F238E27FC236}">
                      <a16:creationId xmlns:a16="http://schemas.microsoft.com/office/drawing/2014/main" id="{127D8CAD-71CC-A34C-A942-A9BF441231AF}"/>
                    </a:ext>
                  </a:extLst>
                </p:cNvPr>
                <p:cNvSpPr>
                  <a:spLocks noChangeArrowheads="1"/>
                </p:cNvSpPr>
                <p:nvPr/>
              </p:nvSpPr>
              <p:spPr bwMode="auto">
                <a:xfrm>
                  <a:off x="5159" y="2244"/>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700"/>
                    <a:t>10</a:t>
                  </a:r>
                </a:p>
              </p:txBody>
            </p:sp>
            <p:sp>
              <p:nvSpPr>
                <p:cNvPr id="449" name="Rectangle 446">
                  <a:extLst>
                    <a:ext uri="{FF2B5EF4-FFF2-40B4-BE49-F238E27FC236}">
                      <a16:creationId xmlns:a16="http://schemas.microsoft.com/office/drawing/2014/main" id="{2042AD0F-DD2B-9B49-B58F-1D6E64AF5BAF}"/>
                    </a:ext>
                  </a:extLst>
                </p:cNvPr>
                <p:cNvSpPr>
                  <a:spLocks noChangeArrowheads="1"/>
                </p:cNvSpPr>
                <p:nvPr/>
              </p:nvSpPr>
              <p:spPr bwMode="auto">
                <a:xfrm>
                  <a:off x="4897" y="2244"/>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9</a:t>
                  </a:r>
                </a:p>
              </p:txBody>
            </p:sp>
            <p:sp>
              <p:nvSpPr>
                <p:cNvPr id="450" name="Rectangle 447">
                  <a:extLst>
                    <a:ext uri="{FF2B5EF4-FFF2-40B4-BE49-F238E27FC236}">
                      <a16:creationId xmlns:a16="http://schemas.microsoft.com/office/drawing/2014/main" id="{3DA0D1A0-52A0-3142-8232-EE388C0219AE}"/>
                    </a:ext>
                  </a:extLst>
                </p:cNvPr>
                <p:cNvSpPr>
                  <a:spLocks noChangeArrowheads="1"/>
                </p:cNvSpPr>
                <p:nvPr/>
              </p:nvSpPr>
              <p:spPr bwMode="auto">
                <a:xfrm>
                  <a:off x="4637" y="2244"/>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8</a:t>
                  </a:r>
                </a:p>
              </p:txBody>
            </p:sp>
            <p:sp>
              <p:nvSpPr>
                <p:cNvPr id="451" name="Rectangle 448">
                  <a:extLst>
                    <a:ext uri="{FF2B5EF4-FFF2-40B4-BE49-F238E27FC236}">
                      <a16:creationId xmlns:a16="http://schemas.microsoft.com/office/drawing/2014/main" id="{0442ACA3-9222-AE44-8D37-8CFC7CA42F45}"/>
                    </a:ext>
                  </a:extLst>
                </p:cNvPr>
                <p:cNvSpPr>
                  <a:spLocks noChangeArrowheads="1"/>
                </p:cNvSpPr>
                <p:nvPr/>
              </p:nvSpPr>
              <p:spPr bwMode="auto">
                <a:xfrm>
                  <a:off x="4375" y="2244"/>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7</a:t>
                  </a:r>
                </a:p>
              </p:txBody>
            </p:sp>
            <p:sp>
              <p:nvSpPr>
                <p:cNvPr id="452" name="Rectangle 449">
                  <a:extLst>
                    <a:ext uri="{FF2B5EF4-FFF2-40B4-BE49-F238E27FC236}">
                      <a16:creationId xmlns:a16="http://schemas.microsoft.com/office/drawing/2014/main" id="{A22DED51-7D9E-9D4F-BFAC-AE111B7EA718}"/>
                    </a:ext>
                  </a:extLst>
                </p:cNvPr>
                <p:cNvSpPr>
                  <a:spLocks noChangeArrowheads="1"/>
                </p:cNvSpPr>
                <p:nvPr/>
              </p:nvSpPr>
              <p:spPr bwMode="auto">
                <a:xfrm>
                  <a:off x="4114" y="2244"/>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6</a:t>
                  </a:r>
                </a:p>
              </p:txBody>
            </p:sp>
            <p:sp>
              <p:nvSpPr>
                <p:cNvPr id="453" name="Rectangle 450">
                  <a:extLst>
                    <a:ext uri="{FF2B5EF4-FFF2-40B4-BE49-F238E27FC236}">
                      <a16:creationId xmlns:a16="http://schemas.microsoft.com/office/drawing/2014/main" id="{A5B1FC08-C6BA-B24C-9C76-A4250595307D}"/>
                    </a:ext>
                  </a:extLst>
                </p:cNvPr>
                <p:cNvSpPr>
                  <a:spLocks noChangeArrowheads="1"/>
                </p:cNvSpPr>
                <p:nvPr/>
              </p:nvSpPr>
              <p:spPr bwMode="auto">
                <a:xfrm>
                  <a:off x="3854" y="2244"/>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5</a:t>
                  </a:r>
                </a:p>
              </p:txBody>
            </p:sp>
            <p:sp>
              <p:nvSpPr>
                <p:cNvPr id="454" name="Rectangle 451">
                  <a:extLst>
                    <a:ext uri="{FF2B5EF4-FFF2-40B4-BE49-F238E27FC236}">
                      <a16:creationId xmlns:a16="http://schemas.microsoft.com/office/drawing/2014/main" id="{EE6ED4DA-AAAC-0643-B0B5-EFF4132E0ED1}"/>
                    </a:ext>
                  </a:extLst>
                </p:cNvPr>
                <p:cNvSpPr>
                  <a:spLocks noChangeArrowheads="1"/>
                </p:cNvSpPr>
                <p:nvPr/>
              </p:nvSpPr>
              <p:spPr bwMode="auto">
                <a:xfrm>
                  <a:off x="3592" y="2244"/>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4</a:t>
                  </a:r>
                </a:p>
              </p:txBody>
            </p:sp>
            <p:sp>
              <p:nvSpPr>
                <p:cNvPr id="455" name="Rectangle 452">
                  <a:extLst>
                    <a:ext uri="{FF2B5EF4-FFF2-40B4-BE49-F238E27FC236}">
                      <a16:creationId xmlns:a16="http://schemas.microsoft.com/office/drawing/2014/main" id="{4E98F852-40C7-3946-BEE5-291032D6FAB1}"/>
                    </a:ext>
                  </a:extLst>
                </p:cNvPr>
                <p:cNvSpPr>
                  <a:spLocks noChangeArrowheads="1"/>
                </p:cNvSpPr>
                <p:nvPr/>
              </p:nvSpPr>
              <p:spPr bwMode="auto">
                <a:xfrm>
                  <a:off x="3331" y="2244"/>
                  <a:ext cx="261"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3</a:t>
                  </a:r>
                </a:p>
              </p:txBody>
            </p:sp>
            <p:sp>
              <p:nvSpPr>
                <p:cNvPr id="456" name="Rectangle 453">
                  <a:extLst>
                    <a:ext uri="{FF2B5EF4-FFF2-40B4-BE49-F238E27FC236}">
                      <a16:creationId xmlns:a16="http://schemas.microsoft.com/office/drawing/2014/main" id="{F086B15D-A150-CF4F-9C99-71939DCBAABF}"/>
                    </a:ext>
                  </a:extLst>
                </p:cNvPr>
                <p:cNvSpPr>
                  <a:spLocks noChangeArrowheads="1"/>
                </p:cNvSpPr>
                <p:nvPr/>
              </p:nvSpPr>
              <p:spPr bwMode="auto">
                <a:xfrm>
                  <a:off x="3069" y="2244"/>
                  <a:ext cx="262"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2</a:t>
                  </a:r>
                </a:p>
              </p:txBody>
            </p:sp>
            <p:sp>
              <p:nvSpPr>
                <p:cNvPr id="457" name="Rectangle 454">
                  <a:extLst>
                    <a:ext uri="{FF2B5EF4-FFF2-40B4-BE49-F238E27FC236}">
                      <a16:creationId xmlns:a16="http://schemas.microsoft.com/office/drawing/2014/main" id="{915F1FFE-EF4F-D443-BDBB-D6E175844D24}"/>
                    </a:ext>
                  </a:extLst>
                </p:cNvPr>
                <p:cNvSpPr>
                  <a:spLocks noChangeArrowheads="1"/>
                </p:cNvSpPr>
                <p:nvPr/>
              </p:nvSpPr>
              <p:spPr bwMode="auto">
                <a:xfrm>
                  <a:off x="2809" y="2244"/>
                  <a:ext cx="260" cy="1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l">
                    <a:spcBef>
                      <a:spcPct val="20000"/>
                    </a:spcBef>
                    <a:buChar char="•"/>
                    <a:defRPr sz="2800">
                      <a:solidFill>
                        <a:schemeClr val="tx1"/>
                      </a:solidFill>
                      <a:latin typeface="Arial" panose="020B0604020202020204" pitchFamily="34" charset="0"/>
                    </a:defRPr>
                  </a:lvl1pPr>
                  <a:lvl2pPr algn="l">
                    <a:spcBef>
                      <a:spcPct val="20000"/>
                    </a:spcBef>
                    <a:buChar char="–"/>
                    <a:defRPr sz="2400">
                      <a:solidFill>
                        <a:schemeClr val="tx1"/>
                      </a:solidFill>
                      <a:latin typeface="Arial" panose="020B0604020202020204" pitchFamily="34" charset="0"/>
                    </a:defRPr>
                  </a:lvl2pPr>
                  <a:lvl3pPr algn="l">
                    <a:spcBef>
                      <a:spcPct val="20000"/>
                    </a:spcBef>
                    <a:buChar char="•"/>
                    <a:defRPr sz="2000">
                      <a:solidFill>
                        <a:schemeClr val="tx1"/>
                      </a:solidFill>
                      <a:latin typeface="Arial" panose="020B0604020202020204" pitchFamily="34" charset="0"/>
                    </a:defRPr>
                  </a:lvl3pPr>
                  <a:lvl4pPr algn="l">
                    <a:spcBef>
                      <a:spcPct val="20000"/>
                    </a:spcBef>
                    <a:buChar char="–"/>
                    <a:defRPr>
                      <a:solidFill>
                        <a:schemeClr val="tx1"/>
                      </a:solidFill>
                      <a:latin typeface="Arial" panose="020B0604020202020204" pitchFamily="34" charset="0"/>
                    </a:defRPr>
                  </a:lvl4pPr>
                  <a:lvl5pPr algn="l">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algn="ctr">
                    <a:buFontTx/>
                    <a:buNone/>
                  </a:pPr>
                  <a:r>
                    <a:rPr lang="en-US" altLang="fr-FR" sz="1000"/>
                    <a:t>1</a:t>
                  </a:r>
                </a:p>
              </p:txBody>
            </p:sp>
            <p:sp>
              <p:nvSpPr>
                <p:cNvPr id="458" name="Line 455">
                  <a:extLst>
                    <a:ext uri="{FF2B5EF4-FFF2-40B4-BE49-F238E27FC236}">
                      <a16:creationId xmlns:a16="http://schemas.microsoft.com/office/drawing/2014/main" id="{5C54CF6A-4319-4841-A1CF-214D484FF779}"/>
                    </a:ext>
                  </a:extLst>
                </p:cNvPr>
                <p:cNvSpPr>
                  <a:spLocks noChangeShapeType="1"/>
                </p:cNvSpPr>
                <p:nvPr/>
              </p:nvSpPr>
              <p:spPr bwMode="auto">
                <a:xfrm>
                  <a:off x="2809" y="2244"/>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59" name="Line 456">
                  <a:extLst>
                    <a:ext uri="{FF2B5EF4-FFF2-40B4-BE49-F238E27FC236}">
                      <a16:creationId xmlns:a16="http://schemas.microsoft.com/office/drawing/2014/main" id="{3E1C885F-5885-F143-AF41-491A9349EBF0}"/>
                    </a:ext>
                  </a:extLst>
                </p:cNvPr>
                <p:cNvSpPr>
                  <a:spLocks noChangeShapeType="1"/>
                </p:cNvSpPr>
                <p:nvPr/>
              </p:nvSpPr>
              <p:spPr bwMode="auto">
                <a:xfrm>
                  <a:off x="2809" y="2376"/>
                  <a:ext cx="2611" cy="0"/>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60" name="Line 457">
                  <a:extLst>
                    <a:ext uri="{FF2B5EF4-FFF2-40B4-BE49-F238E27FC236}">
                      <a16:creationId xmlns:a16="http://schemas.microsoft.com/office/drawing/2014/main" id="{CA0347B6-DCD6-784F-8BA8-E86752B9DEEC}"/>
                    </a:ext>
                  </a:extLst>
                </p:cNvPr>
                <p:cNvSpPr>
                  <a:spLocks noChangeShapeType="1"/>
                </p:cNvSpPr>
                <p:nvPr/>
              </p:nvSpPr>
              <p:spPr bwMode="auto">
                <a:xfrm>
                  <a:off x="2809" y="2244"/>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61" name="Line 458">
                  <a:extLst>
                    <a:ext uri="{FF2B5EF4-FFF2-40B4-BE49-F238E27FC236}">
                      <a16:creationId xmlns:a16="http://schemas.microsoft.com/office/drawing/2014/main" id="{9D596B0A-3613-3045-9283-FFC413BB3C1B}"/>
                    </a:ext>
                  </a:extLst>
                </p:cNvPr>
                <p:cNvSpPr>
                  <a:spLocks noChangeShapeType="1"/>
                </p:cNvSpPr>
                <p:nvPr/>
              </p:nvSpPr>
              <p:spPr bwMode="auto">
                <a:xfrm>
                  <a:off x="3069" y="224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62" name="Line 459">
                  <a:extLst>
                    <a:ext uri="{FF2B5EF4-FFF2-40B4-BE49-F238E27FC236}">
                      <a16:creationId xmlns:a16="http://schemas.microsoft.com/office/drawing/2014/main" id="{1488B4AB-3299-2D43-9B35-408D7A080135}"/>
                    </a:ext>
                  </a:extLst>
                </p:cNvPr>
                <p:cNvSpPr>
                  <a:spLocks noChangeShapeType="1"/>
                </p:cNvSpPr>
                <p:nvPr/>
              </p:nvSpPr>
              <p:spPr bwMode="auto">
                <a:xfrm>
                  <a:off x="3331" y="224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63" name="Line 460">
                  <a:extLst>
                    <a:ext uri="{FF2B5EF4-FFF2-40B4-BE49-F238E27FC236}">
                      <a16:creationId xmlns:a16="http://schemas.microsoft.com/office/drawing/2014/main" id="{6A9511E2-4189-6C42-AE62-A8D1CA6F7D18}"/>
                    </a:ext>
                  </a:extLst>
                </p:cNvPr>
                <p:cNvSpPr>
                  <a:spLocks noChangeShapeType="1"/>
                </p:cNvSpPr>
                <p:nvPr/>
              </p:nvSpPr>
              <p:spPr bwMode="auto">
                <a:xfrm>
                  <a:off x="3592" y="224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64" name="Line 461">
                  <a:extLst>
                    <a:ext uri="{FF2B5EF4-FFF2-40B4-BE49-F238E27FC236}">
                      <a16:creationId xmlns:a16="http://schemas.microsoft.com/office/drawing/2014/main" id="{1B57B64E-E7CB-A947-B836-DA0383E2D08C}"/>
                    </a:ext>
                  </a:extLst>
                </p:cNvPr>
                <p:cNvSpPr>
                  <a:spLocks noChangeShapeType="1"/>
                </p:cNvSpPr>
                <p:nvPr/>
              </p:nvSpPr>
              <p:spPr bwMode="auto">
                <a:xfrm>
                  <a:off x="3854" y="224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65" name="Line 462">
                  <a:extLst>
                    <a:ext uri="{FF2B5EF4-FFF2-40B4-BE49-F238E27FC236}">
                      <a16:creationId xmlns:a16="http://schemas.microsoft.com/office/drawing/2014/main" id="{1A219248-A892-8D4F-A229-9DD677534274}"/>
                    </a:ext>
                  </a:extLst>
                </p:cNvPr>
                <p:cNvSpPr>
                  <a:spLocks noChangeShapeType="1"/>
                </p:cNvSpPr>
                <p:nvPr/>
              </p:nvSpPr>
              <p:spPr bwMode="auto">
                <a:xfrm>
                  <a:off x="4114" y="224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66" name="Line 463">
                  <a:extLst>
                    <a:ext uri="{FF2B5EF4-FFF2-40B4-BE49-F238E27FC236}">
                      <a16:creationId xmlns:a16="http://schemas.microsoft.com/office/drawing/2014/main" id="{D81D172E-7A63-A54D-A152-AE1E7305D0C7}"/>
                    </a:ext>
                  </a:extLst>
                </p:cNvPr>
                <p:cNvSpPr>
                  <a:spLocks noChangeShapeType="1"/>
                </p:cNvSpPr>
                <p:nvPr/>
              </p:nvSpPr>
              <p:spPr bwMode="auto">
                <a:xfrm>
                  <a:off x="4375" y="224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67" name="Line 464">
                  <a:extLst>
                    <a:ext uri="{FF2B5EF4-FFF2-40B4-BE49-F238E27FC236}">
                      <a16:creationId xmlns:a16="http://schemas.microsoft.com/office/drawing/2014/main" id="{5E333D24-B82D-BC48-B3A8-D09B682325CB}"/>
                    </a:ext>
                  </a:extLst>
                </p:cNvPr>
                <p:cNvSpPr>
                  <a:spLocks noChangeShapeType="1"/>
                </p:cNvSpPr>
                <p:nvPr/>
              </p:nvSpPr>
              <p:spPr bwMode="auto">
                <a:xfrm>
                  <a:off x="4637" y="224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68" name="Line 465">
                  <a:extLst>
                    <a:ext uri="{FF2B5EF4-FFF2-40B4-BE49-F238E27FC236}">
                      <a16:creationId xmlns:a16="http://schemas.microsoft.com/office/drawing/2014/main" id="{1D91B8FA-05A5-7946-9E34-CE027F0F83D8}"/>
                    </a:ext>
                  </a:extLst>
                </p:cNvPr>
                <p:cNvSpPr>
                  <a:spLocks noChangeShapeType="1"/>
                </p:cNvSpPr>
                <p:nvPr/>
              </p:nvSpPr>
              <p:spPr bwMode="auto">
                <a:xfrm>
                  <a:off x="4897" y="224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69" name="Line 466">
                  <a:extLst>
                    <a:ext uri="{FF2B5EF4-FFF2-40B4-BE49-F238E27FC236}">
                      <a16:creationId xmlns:a16="http://schemas.microsoft.com/office/drawing/2014/main" id="{FCD037B0-7367-3944-BB0F-F472FB8912DF}"/>
                    </a:ext>
                  </a:extLst>
                </p:cNvPr>
                <p:cNvSpPr>
                  <a:spLocks noChangeShapeType="1"/>
                </p:cNvSpPr>
                <p:nvPr/>
              </p:nvSpPr>
              <p:spPr bwMode="auto">
                <a:xfrm>
                  <a:off x="5159" y="2244"/>
                  <a:ext cx="0" cy="1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70" name="Line 467">
                  <a:extLst>
                    <a:ext uri="{FF2B5EF4-FFF2-40B4-BE49-F238E27FC236}">
                      <a16:creationId xmlns:a16="http://schemas.microsoft.com/office/drawing/2014/main" id="{245BD8D4-E46E-DB49-A9D1-349D006ADB3C}"/>
                    </a:ext>
                  </a:extLst>
                </p:cNvPr>
                <p:cNvSpPr>
                  <a:spLocks noChangeShapeType="1"/>
                </p:cNvSpPr>
                <p:nvPr/>
              </p:nvSpPr>
              <p:spPr bwMode="auto">
                <a:xfrm>
                  <a:off x="5420" y="2244"/>
                  <a:ext cx="0" cy="132"/>
                </a:xfrm>
                <a:prstGeom prst="line">
                  <a:avLst/>
                </a:prstGeom>
                <a:noFill/>
                <a:ln w="31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endParaRPr lang="fr-FR"/>
                </a:p>
              </p:txBody>
            </p:sp>
            <p:sp>
              <p:nvSpPr>
                <p:cNvPr id="471" name="Text Box 468">
                  <a:extLst>
                    <a:ext uri="{FF2B5EF4-FFF2-40B4-BE49-F238E27FC236}">
                      <a16:creationId xmlns:a16="http://schemas.microsoft.com/office/drawing/2014/main" id="{E8AFF58E-4E66-CE4E-8391-09509FDBE199}"/>
                    </a:ext>
                  </a:extLst>
                </p:cNvPr>
                <p:cNvSpPr txBox="1">
                  <a:spLocks noChangeArrowheads="1"/>
                </p:cNvSpPr>
                <p:nvPr/>
              </p:nvSpPr>
              <p:spPr bwMode="auto">
                <a:xfrm>
                  <a:off x="2789" y="0"/>
                  <a:ext cx="2611" cy="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altLang="fr-FR" sz="1400" dirty="0">
                      <a:solidFill>
                        <a:schemeClr val="accent1"/>
                      </a:solidFill>
                      <a:latin typeface="Arial Black" panose="020B0604020202020204" pitchFamily="34" charset="0"/>
                    </a:rPr>
                    <a:t>Mode de Pensée</a:t>
                  </a:r>
                </a:p>
              </p:txBody>
            </p:sp>
            <p:sp>
              <p:nvSpPr>
                <p:cNvPr id="472" name="Text Box 469">
                  <a:extLst>
                    <a:ext uri="{FF2B5EF4-FFF2-40B4-BE49-F238E27FC236}">
                      <a16:creationId xmlns:a16="http://schemas.microsoft.com/office/drawing/2014/main" id="{D2898F82-C34E-484E-A957-F6DD110672F9}"/>
                    </a:ext>
                  </a:extLst>
                </p:cNvPr>
                <p:cNvSpPr txBox="1">
                  <a:spLocks noChangeArrowheads="1"/>
                </p:cNvSpPr>
                <p:nvPr/>
              </p:nvSpPr>
              <p:spPr bwMode="auto">
                <a:xfrm>
                  <a:off x="2788" y="2894"/>
                  <a:ext cx="2562" cy="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altLang="fr-FR" sz="1400" dirty="0">
                      <a:solidFill>
                        <a:schemeClr val="accent1"/>
                      </a:solidFill>
                      <a:latin typeface="Arial Black" panose="020B0604020202020204" pitchFamily="34" charset="0"/>
                    </a:rPr>
                    <a:t>Intérêts Professionnels</a:t>
                  </a:r>
                </a:p>
              </p:txBody>
            </p:sp>
            <p:sp>
              <p:nvSpPr>
                <p:cNvPr id="473" name="Text Box 470">
                  <a:extLst>
                    <a:ext uri="{FF2B5EF4-FFF2-40B4-BE49-F238E27FC236}">
                      <a16:creationId xmlns:a16="http://schemas.microsoft.com/office/drawing/2014/main" id="{7DD2BDE1-480C-7447-8A83-CAF6122CD9EB}"/>
                    </a:ext>
                  </a:extLst>
                </p:cNvPr>
                <p:cNvSpPr txBox="1">
                  <a:spLocks noChangeArrowheads="1"/>
                </p:cNvSpPr>
                <p:nvPr/>
              </p:nvSpPr>
              <p:spPr bwMode="auto">
                <a:xfrm>
                  <a:off x="2827" y="1129"/>
                  <a:ext cx="2611" cy="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r-FR" altLang="fr-FR" sz="1400" dirty="0">
                      <a:solidFill>
                        <a:schemeClr val="accent1"/>
                      </a:solidFill>
                      <a:latin typeface="Arial Black" panose="020B0604020202020204" pitchFamily="34" charset="0"/>
                    </a:rPr>
                    <a:t>Traits du comportement</a:t>
                  </a:r>
                </a:p>
              </p:txBody>
            </p:sp>
          </p:grpSp>
          <p:sp>
            <p:nvSpPr>
              <p:cNvPr id="8" name="Text Box 471">
                <a:extLst>
                  <a:ext uri="{FF2B5EF4-FFF2-40B4-BE49-F238E27FC236}">
                    <a16:creationId xmlns:a16="http://schemas.microsoft.com/office/drawing/2014/main" id="{B41CFFC7-9BEC-9243-B9D3-24B09000842F}"/>
                  </a:ext>
                </a:extLst>
              </p:cNvPr>
              <p:cNvSpPr txBox="1">
                <a:spLocks noChangeArrowheads="1"/>
              </p:cNvSpPr>
              <p:nvPr/>
            </p:nvSpPr>
            <p:spPr bwMode="auto">
              <a:xfrm>
                <a:off x="2290" y="210"/>
                <a:ext cx="1127" cy="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lnSpc>
                    <a:spcPct val="130000"/>
                  </a:lnSpc>
                </a:pPr>
                <a:endParaRPr lang="fr-FR" altLang="fr-FR" sz="1300" b="1">
                  <a:solidFill>
                    <a:srgbClr val="FF0000"/>
                  </a:solidFill>
                  <a:effectLst>
                    <a:outerShdw blurRad="38100" dist="38100" dir="2700000" algn="tl">
                      <a:srgbClr val="C0C0C0"/>
                    </a:outerShdw>
                  </a:effectLst>
                </a:endParaRPr>
              </a:p>
            </p:txBody>
          </p:sp>
          <p:sp>
            <p:nvSpPr>
              <p:cNvPr id="9" name="Text Box 472">
                <a:extLst>
                  <a:ext uri="{FF2B5EF4-FFF2-40B4-BE49-F238E27FC236}">
                    <a16:creationId xmlns:a16="http://schemas.microsoft.com/office/drawing/2014/main" id="{98B5CCF2-1EC2-AB44-8C48-3D465A0B9C4D}"/>
                  </a:ext>
                </a:extLst>
              </p:cNvPr>
              <p:cNvSpPr txBox="1">
                <a:spLocks noChangeArrowheads="1"/>
              </p:cNvSpPr>
              <p:nvPr/>
            </p:nvSpPr>
            <p:spPr bwMode="auto">
              <a:xfrm>
                <a:off x="1701" y="3113"/>
                <a:ext cx="1728" cy="1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lnSpc>
                    <a:spcPct val="145000"/>
                  </a:lnSpc>
                </a:pPr>
                <a:r>
                  <a:rPr lang="fr-FR" altLang="fr-FR" sz="1000" b="1" dirty="0">
                    <a:solidFill>
                      <a:srgbClr val="FF0000"/>
                    </a:solidFill>
                    <a:effectLst>
                      <a:outerShdw blurRad="38100" dist="38100" dir="2700000" algn="tl">
                        <a:srgbClr val="C0C0C0"/>
                      </a:outerShdw>
                    </a:effectLst>
                  </a:rPr>
                  <a:t>Audace / Initiative</a:t>
                </a:r>
              </a:p>
              <a:p>
                <a:pPr algn="r">
                  <a:lnSpc>
                    <a:spcPct val="145000"/>
                  </a:lnSpc>
                </a:pPr>
                <a:r>
                  <a:rPr lang="fr-FR" altLang="fr-FR" sz="1000" b="1" dirty="0">
                    <a:solidFill>
                      <a:srgbClr val="FF0000"/>
                    </a:solidFill>
                    <a:effectLst>
                      <a:outerShdw blurRad="38100" dist="38100" dir="2700000" algn="tl">
                        <a:srgbClr val="C0C0C0"/>
                      </a:outerShdw>
                    </a:effectLst>
                  </a:rPr>
                  <a:t>Finance/Administration</a:t>
                </a:r>
              </a:p>
              <a:p>
                <a:pPr algn="r">
                  <a:lnSpc>
                    <a:spcPct val="145000"/>
                  </a:lnSpc>
                </a:pPr>
                <a:r>
                  <a:rPr lang="fr-FR" altLang="fr-FR" sz="1000" b="1" dirty="0">
                    <a:solidFill>
                      <a:srgbClr val="FF0000"/>
                    </a:solidFill>
                    <a:effectLst>
                      <a:outerShdw blurRad="38100" dist="38100" dir="2700000" algn="tl">
                        <a:srgbClr val="C0C0C0"/>
                      </a:outerShdw>
                    </a:effectLst>
                  </a:rPr>
                  <a:t>Service aux personnes</a:t>
                </a:r>
              </a:p>
              <a:p>
                <a:pPr algn="r">
                  <a:lnSpc>
                    <a:spcPct val="145000"/>
                  </a:lnSpc>
                </a:pPr>
                <a:r>
                  <a:rPr lang="fr-FR" altLang="fr-FR" sz="1000" b="1" dirty="0">
                    <a:solidFill>
                      <a:srgbClr val="FF0000"/>
                    </a:solidFill>
                    <a:effectLst>
                      <a:outerShdw blurRad="38100" dist="38100" dir="2700000" algn="tl">
                        <a:srgbClr val="C0C0C0"/>
                      </a:outerShdw>
                    </a:effectLst>
                  </a:rPr>
                  <a:t>Technique</a:t>
                </a:r>
              </a:p>
              <a:p>
                <a:pPr algn="r">
                  <a:lnSpc>
                    <a:spcPct val="145000"/>
                  </a:lnSpc>
                </a:pPr>
                <a:r>
                  <a:rPr lang="fr-FR" altLang="fr-FR" sz="1000" b="1" dirty="0">
                    <a:solidFill>
                      <a:srgbClr val="FF0000"/>
                    </a:solidFill>
                    <a:effectLst>
                      <a:outerShdw blurRad="38100" dist="38100" dir="2700000" algn="tl">
                        <a:srgbClr val="C0C0C0"/>
                      </a:outerShdw>
                    </a:effectLst>
                  </a:rPr>
                  <a:t>Mécanique</a:t>
                </a:r>
              </a:p>
              <a:p>
                <a:pPr algn="r">
                  <a:lnSpc>
                    <a:spcPct val="145000"/>
                  </a:lnSpc>
                </a:pPr>
                <a:r>
                  <a:rPr lang="fr-FR" altLang="fr-FR" sz="1000" b="1" dirty="0">
                    <a:solidFill>
                      <a:srgbClr val="FF0000"/>
                    </a:solidFill>
                    <a:effectLst>
                      <a:outerShdw blurRad="38100" dist="38100" dir="2700000" algn="tl">
                        <a:srgbClr val="C0C0C0"/>
                      </a:outerShdw>
                    </a:effectLst>
                  </a:rPr>
                  <a:t>Créativité</a:t>
                </a:r>
              </a:p>
            </p:txBody>
          </p:sp>
          <p:sp>
            <p:nvSpPr>
              <p:cNvPr id="10" name="Text Box 473">
                <a:extLst>
                  <a:ext uri="{FF2B5EF4-FFF2-40B4-BE49-F238E27FC236}">
                    <a16:creationId xmlns:a16="http://schemas.microsoft.com/office/drawing/2014/main" id="{E3520E6F-83F6-D448-A036-30D3360CEE11}"/>
                  </a:ext>
                </a:extLst>
              </p:cNvPr>
              <p:cNvSpPr txBox="1">
                <a:spLocks noChangeArrowheads="1"/>
              </p:cNvSpPr>
              <p:nvPr/>
            </p:nvSpPr>
            <p:spPr bwMode="auto">
              <a:xfrm>
                <a:off x="1882" y="1344"/>
                <a:ext cx="1536" cy="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lnSpc>
                    <a:spcPct val="145000"/>
                  </a:lnSpc>
                </a:pPr>
                <a:r>
                  <a:rPr lang="fr-FR" altLang="fr-FR" sz="1000" b="1" dirty="0">
                    <a:solidFill>
                      <a:srgbClr val="FF0000"/>
                    </a:solidFill>
                    <a:effectLst>
                      <a:outerShdw blurRad="38100" dist="38100" dir="2700000" algn="tl">
                        <a:srgbClr val="C0C0C0"/>
                      </a:outerShdw>
                    </a:effectLst>
                  </a:rPr>
                  <a:t>Niveau d’énergie</a:t>
                </a:r>
              </a:p>
              <a:p>
                <a:pPr algn="r">
                  <a:lnSpc>
                    <a:spcPct val="145000"/>
                  </a:lnSpc>
                </a:pPr>
                <a:r>
                  <a:rPr lang="fr-FR" altLang="fr-FR" sz="1000" b="1" dirty="0">
                    <a:solidFill>
                      <a:srgbClr val="FF0000"/>
                    </a:solidFill>
                    <a:effectLst>
                      <a:outerShdw blurRad="38100" dist="38100" dir="2700000" algn="tl">
                        <a:srgbClr val="C0C0C0"/>
                      </a:outerShdw>
                    </a:effectLst>
                  </a:rPr>
                  <a:t>Assurance</a:t>
                </a:r>
              </a:p>
              <a:p>
                <a:pPr algn="r">
                  <a:lnSpc>
                    <a:spcPct val="145000"/>
                  </a:lnSpc>
                </a:pPr>
                <a:r>
                  <a:rPr lang="fr-FR" altLang="fr-FR" sz="1000" b="1" dirty="0">
                    <a:solidFill>
                      <a:srgbClr val="FF0000"/>
                    </a:solidFill>
                    <a:effectLst>
                      <a:outerShdw blurRad="38100" dist="38100" dir="2700000" algn="tl">
                        <a:srgbClr val="C0C0C0"/>
                      </a:outerShdw>
                    </a:effectLst>
                  </a:rPr>
                  <a:t>Sociabilité</a:t>
                </a:r>
              </a:p>
              <a:p>
                <a:pPr algn="r">
                  <a:lnSpc>
                    <a:spcPct val="145000"/>
                  </a:lnSpc>
                </a:pPr>
                <a:r>
                  <a:rPr lang="fr-FR" altLang="fr-FR" sz="1000" b="1" dirty="0">
                    <a:solidFill>
                      <a:srgbClr val="FF0000"/>
                    </a:solidFill>
                    <a:effectLst>
                      <a:outerShdw blurRad="38100" dist="38100" dir="2700000" algn="tl">
                        <a:srgbClr val="C0C0C0"/>
                      </a:outerShdw>
                    </a:effectLst>
                  </a:rPr>
                  <a:t>Souplesse</a:t>
                </a:r>
              </a:p>
              <a:p>
                <a:pPr algn="r">
                  <a:lnSpc>
                    <a:spcPct val="145000"/>
                  </a:lnSpc>
                </a:pPr>
                <a:r>
                  <a:rPr lang="fr-FR" altLang="fr-FR" sz="1000" b="1" dirty="0">
                    <a:solidFill>
                      <a:srgbClr val="FF0000"/>
                    </a:solidFill>
                    <a:effectLst>
                      <a:outerShdw blurRad="38100" dist="38100" dir="2700000" algn="tl">
                        <a:srgbClr val="C0C0C0"/>
                      </a:outerShdw>
                    </a:effectLst>
                  </a:rPr>
                  <a:t>Attitude</a:t>
                </a:r>
              </a:p>
              <a:p>
                <a:pPr algn="r">
                  <a:lnSpc>
                    <a:spcPct val="145000"/>
                  </a:lnSpc>
                </a:pPr>
                <a:r>
                  <a:rPr lang="fr-FR" altLang="fr-FR" sz="1000" b="1" dirty="0">
                    <a:solidFill>
                      <a:srgbClr val="FF0000"/>
                    </a:solidFill>
                    <a:effectLst>
                      <a:outerShdw blurRad="38100" dist="38100" dir="2700000" algn="tl">
                        <a:srgbClr val="C0C0C0"/>
                      </a:outerShdw>
                    </a:effectLst>
                  </a:rPr>
                  <a:t>Prise de décision</a:t>
                </a:r>
              </a:p>
              <a:p>
                <a:pPr algn="r">
                  <a:lnSpc>
                    <a:spcPct val="145000"/>
                  </a:lnSpc>
                </a:pPr>
                <a:r>
                  <a:rPr lang="fr-FR" altLang="fr-FR" sz="1000" b="1" dirty="0">
                    <a:solidFill>
                      <a:srgbClr val="FF0000"/>
                    </a:solidFill>
                    <a:effectLst>
                      <a:outerShdw blurRad="38100" dist="38100" dir="2700000" algn="tl">
                        <a:srgbClr val="C0C0C0"/>
                      </a:outerShdw>
                    </a:effectLst>
                  </a:rPr>
                  <a:t>Conciliant</a:t>
                </a:r>
              </a:p>
              <a:p>
                <a:pPr algn="r">
                  <a:lnSpc>
                    <a:spcPct val="145000"/>
                  </a:lnSpc>
                </a:pPr>
                <a:r>
                  <a:rPr lang="fr-FR" altLang="fr-FR" sz="1000" b="1" dirty="0">
                    <a:solidFill>
                      <a:srgbClr val="FF0000"/>
                    </a:solidFill>
                    <a:effectLst>
                      <a:outerShdw blurRad="38100" dist="38100" dir="2700000" algn="tl">
                        <a:srgbClr val="C0C0C0"/>
                      </a:outerShdw>
                    </a:effectLst>
                  </a:rPr>
                  <a:t>Indépendance</a:t>
                </a:r>
              </a:p>
              <a:p>
                <a:pPr algn="r">
                  <a:lnSpc>
                    <a:spcPct val="145000"/>
                  </a:lnSpc>
                </a:pPr>
                <a:r>
                  <a:rPr lang="fr-FR" altLang="fr-FR" sz="1000" b="1" dirty="0">
                    <a:solidFill>
                      <a:srgbClr val="FF0000"/>
                    </a:solidFill>
                    <a:effectLst>
                      <a:outerShdw blurRad="38100" dist="38100" dir="2700000" algn="tl">
                        <a:srgbClr val="C0C0C0"/>
                      </a:outerShdw>
                    </a:effectLst>
                  </a:rPr>
                  <a:t>Jugement objectif</a:t>
                </a:r>
              </a:p>
            </p:txBody>
          </p:sp>
        </p:grpSp>
        <p:sp>
          <p:nvSpPr>
            <p:cNvPr id="6" name="Rectangle 474">
              <a:extLst>
                <a:ext uri="{FF2B5EF4-FFF2-40B4-BE49-F238E27FC236}">
                  <a16:creationId xmlns:a16="http://schemas.microsoft.com/office/drawing/2014/main" id="{1E767862-DB62-5C4D-93D7-F8709FA84B8A}"/>
                </a:ext>
              </a:extLst>
            </p:cNvPr>
            <p:cNvSpPr>
              <a:spLocks noChangeArrowheads="1"/>
            </p:cNvSpPr>
            <p:nvPr/>
          </p:nvSpPr>
          <p:spPr bwMode="auto">
            <a:xfrm>
              <a:off x="2245" y="0"/>
              <a:ext cx="3402" cy="4320"/>
            </a:xfrm>
            <a:prstGeom prst="rect">
              <a:avLst/>
            </a:prstGeom>
            <a:noFill/>
            <a:ln w="38100" cmpd="dbl">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474" name="Text Box 474">
            <a:extLst>
              <a:ext uri="{FF2B5EF4-FFF2-40B4-BE49-F238E27FC236}">
                <a16:creationId xmlns:a16="http://schemas.microsoft.com/office/drawing/2014/main" id="{9D4D6ECE-A5B3-0349-8E80-4EF33B1E4B3C}"/>
              </a:ext>
            </a:extLst>
          </p:cNvPr>
          <p:cNvSpPr txBox="1">
            <a:spLocks noChangeArrowheads="1"/>
          </p:cNvSpPr>
          <p:nvPr/>
        </p:nvSpPr>
        <p:spPr bwMode="auto">
          <a:xfrm>
            <a:off x="1616226" y="2628434"/>
            <a:ext cx="1547215" cy="1061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0" hangingPunct="0">
              <a:spcAft>
                <a:spcPct val="50000"/>
              </a:spcAft>
            </a:pPr>
            <a:r>
              <a:rPr lang="fr-FR" altLang="fr-FR" sz="900" b="1" dirty="0">
                <a:solidFill>
                  <a:srgbClr val="FF0000"/>
                </a:solidFill>
                <a:effectLst>
                  <a:outerShdw blurRad="38100" dist="38100" dir="2700000" algn="tl">
                    <a:srgbClr val="C0C0C0"/>
                  </a:outerShdw>
                </a:effectLst>
              </a:rPr>
              <a:t>Indice d’Apprentissage</a:t>
            </a:r>
          </a:p>
          <a:p>
            <a:pPr algn="r" eaLnBrk="0" hangingPunct="0">
              <a:spcAft>
                <a:spcPct val="50000"/>
              </a:spcAft>
            </a:pPr>
            <a:r>
              <a:rPr lang="fr-FR" altLang="fr-FR" sz="900" b="1" dirty="0">
                <a:solidFill>
                  <a:srgbClr val="FF0000"/>
                </a:solidFill>
                <a:effectLst>
                  <a:outerShdw blurRad="38100" dist="38100" dir="2700000" algn="tl">
                    <a:srgbClr val="C0C0C0"/>
                  </a:outerShdw>
                </a:effectLst>
              </a:rPr>
              <a:t>Compétence Verbale</a:t>
            </a:r>
          </a:p>
          <a:p>
            <a:pPr algn="r" eaLnBrk="0" hangingPunct="0">
              <a:spcAft>
                <a:spcPct val="50000"/>
              </a:spcAft>
            </a:pPr>
            <a:r>
              <a:rPr lang="fr-FR" altLang="fr-FR" sz="900" b="1" dirty="0">
                <a:solidFill>
                  <a:srgbClr val="FF0000"/>
                </a:solidFill>
                <a:effectLst>
                  <a:outerShdw blurRad="38100" dist="38100" dir="2700000" algn="tl">
                    <a:srgbClr val="C0C0C0"/>
                  </a:outerShdw>
                </a:effectLst>
              </a:rPr>
              <a:t>Raisonnement Verbal</a:t>
            </a:r>
          </a:p>
          <a:p>
            <a:pPr algn="r" eaLnBrk="0" hangingPunct="0">
              <a:spcAft>
                <a:spcPct val="50000"/>
              </a:spcAft>
            </a:pPr>
            <a:r>
              <a:rPr lang="fr-FR" altLang="fr-FR" sz="900" b="1" dirty="0">
                <a:solidFill>
                  <a:srgbClr val="FF0000"/>
                </a:solidFill>
                <a:effectLst>
                  <a:outerShdw blurRad="38100" dist="38100" dir="2700000" algn="tl">
                    <a:srgbClr val="C0C0C0"/>
                  </a:outerShdw>
                </a:effectLst>
              </a:rPr>
              <a:t>Capacité Numérique</a:t>
            </a:r>
          </a:p>
          <a:p>
            <a:pPr algn="r" eaLnBrk="0" hangingPunct="0">
              <a:spcAft>
                <a:spcPct val="35000"/>
              </a:spcAft>
            </a:pPr>
            <a:r>
              <a:rPr lang="fr-FR" altLang="fr-FR" sz="900" b="1" dirty="0">
                <a:solidFill>
                  <a:srgbClr val="FF0000"/>
                </a:solidFill>
                <a:effectLst>
                  <a:outerShdw blurRad="38100" dist="38100" dir="2700000" algn="tl">
                    <a:srgbClr val="C0C0C0"/>
                  </a:outerShdw>
                </a:effectLst>
              </a:rPr>
              <a:t>Raisonnement Numérique</a:t>
            </a:r>
          </a:p>
        </p:txBody>
      </p:sp>
      <p:pic>
        <p:nvPicPr>
          <p:cNvPr id="4098" name="Picture 2" descr="Profiles Incorporated">
            <a:extLst>
              <a:ext uri="{FF2B5EF4-FFF2-40B4-BE49-F238E27FC236}">
                <a16:creationId xmlns:a16="http://schemas.microsoft.com/office/drawing/2014/main" id="{CC212E00-058E-D54B-8326-136EDF7FF2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7279" y="7733626"/>
            <a:ext cx="2281218" cy="805136"/>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descr="page1image2191712256">
            <a:extLst>
              <a:ext uri="{FF2B5EF4-FFF2-40B4-BE49-F238E27FC236}">
                <a16:creationId xmlns:a16="http://schemas.microsoft.com/office/drawing/2014/main" id="{34D6EF0A-3094-D04A-A672-B7F14F0C7E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6624" y="1440891"/>
            <a:ext cx="1369290" cy="1053300"/>
          </a:xfrm>
          <a:prstGeom prst="rect">
            <a:avLst/>
          </a:prstGeom>
          <a:noFill/>
          <a:extLst>
            <a:ext uri="{909E8E84-426E-40DD-AFC4-6F175D3DCCD1}">
              <a14:hiddenFill xmlns:a14="http://schemas.microsoft.com/office/drawing/2010/main">
                <a:solidFill>
                  <a:srgbClr val="FFFFFF"/>
                </a:solidFill>
              </a14:hiddenFill>
            </a:ext>
          </a:extLst>
        </p:spPr>
      </p:pic>
      <p:pic>
        <p:nvPicPr>
          <p:cNvPr id="476" name="Picture 4" descr="blue_manonly.jpg">
            <a:extLst>
              <a:ext uri="{FF2B5EF4-FFF2-40B4-BE49-F238E27FC236}">
                <a16:creationId xmlns:a16="http://schemas.microsoft.com/office/drawing/2014/main" id="{B63B75A5-611F-8D4B-8A46-13321C08F8A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6746319" y="507234"/>
            <a:ext cx="569595" cy="681990"/>
          </a:xfrm>
          <a:prstGeom prst="rect">
            <a:avLst/>
          </a:prstGeom>
          <a:noFill/>
          <a:ln>
            <a:noFill/>
          </a:ln>
        </p:spPr>
      </p:pic>
      <p:sp>
        <p:nvSpPr>
          <p:cNvPr id="477" name="Text Box 5">
            <a:extLst>
              <a:ext uri="{FF2B5EF4-FFF2-40B4-BE49-F238E27FC236}">
                <a16:creationId xmlns:a16="http://schemas.microsoft.com/office/drawing/2014/main" id="{B728A746-B8E4-E44E-95B2-BD287DADAD81}"/>
              </a:ext>
            </a:extLst>
          </p:cNvPr>
          <p:cNvSpPr txBox="1">
            <a:spLocks noChangeAspect="1" noEditPoints="1" noChangeArrowheads="1" noChangeShapeType="1" noTextEdit="1"/>
          </p:cNvSpPr>
          <p:nvPr/>
        </p:nvSpPr>
        <p:spPr bwMode="auto">
          <a:xfrm>
            <a:off x="5539184" y="664714"/>
            <a:ext cx="1556385" cy="285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tabLst>
                <a:tab pos="2971800" algn="ctr"/>
                <a:tab pos="5943600" algn="r"/>
              </a:tabLst>
            </a:pPr>
            <a:r>
              <a:rPr lang="en-US" sz="800">
                <a:solidFill>
                  <a:srgbClr val="58595A"/>
                </a:solidFill>
                <a:effectLst/>
                <a:latin typeface="Times New Roman" panose="02020603050405020304" pitchFamily="18" charset="0"/>
                <a:ea typeface="Times New Roman" panose="02020603050405020304" pitchFamily="18" charset="0"/>
              </a:rPr>
              <a:t>© Profiles International, Inc.</a:t>
            </a:r>
            <a:endParaRPr lang="fr-FR" sz="1200">
              <a:effectLst/>
              <a:latin typeface="Times New Roman" panose="02020603050405020304" pitchFamily="18" charset="0"/>
              <a:ea typeface="Times New Roman" panose="02020603050405020304" pitchFamily="18" charset="0"/>
            </a:endParaRPr>
          </a:p>
          <a:p>
            <a:pPr>
              <a:spcAft>
                <a:spcPts val="0"/>
              </a:spcAft>
            </a:pPr>
            <a:r>
              <a:rPr lang="en-US" sz="1200">
                <a:solidFill>
                  <a:srgbClr val="58595A"/>
                </a:solidFill>
                <a:effectLst/>
                <a:latin typeface="Times New Roman" panose="02020603050405020304" pitchFamily="18" charset="0"/>
                <a:ea typeface="Times New Roman" panose="02020603050405020304" pitchFamily="18" charset="0"/>
              </a:rPr>
              <a:t> </a:t>
            </a:r>
            <a:endParaRPr lang="fr-FR" sz="1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22128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111FF5D-20F8-6D4C-8727-7A09A16057FE}"/>
              </a:ext>
            </a:extLst>
          </p:cNvPr>
          <p:cNvSpPr>
            <a:spLocks noGrp="1"/>
          </p:cNvSpPr>
          <p:nvPr>
            <p:ph idx="1"/>
          </p:nvPr>
        </p:nvSpPr>
        <p:spPr>
          <a:xfrm>
            <a:off x="378142" y="1761199"/>
            <a:ext cx="6806565" cy="7054007"/>
          </a:xfrm>
        </p:spPr>
        <p:txBody>
          <a:bodyPr/>
          <a:lstStyle/>
          <a:p>
            <a:pPr marL="0" indent="0">
              <a:buNone/>
            </a:pPr>
            <a:endParaRPr lang="fr-FR" sz="1200" dirty="0"/>
          </a:p>
          <a:p>
            <a:endParaRPr lang="fr-FR" sz="1200" dirty="0"/>
          </a:p>
          <a:p>
            <a:endParaRPr lang="fr-FR" sz="1200" dirty="0"/>
          </a:p>
          <a:p>
            <a:endParaRPr lang="fr-FR" sz="1200" dirty="0"/>
          </a:p>
        </p:txBody>
      </p:sp>
      <p:sp>
        <p:nvSpPr>
          <p:cNvPr id="7" name="Rectangle 6">
            <a:extLst>
              <a:ext uri="{FF2B5EF4-FFF2-40B4-BE49-F238E27FC236}">
                <a16:creationId xmlns:a16="http://schemas.microsoft.com/office/drawing/2014/main" id="{08A8C76E-6C2A-D945-B7E0-FC0709AC7060}"/>
              </a:ext>
            </a:extLst>
          </p:cNvPr>
          <p:cNvSpPr>
            <a:spLocks noChangeArrowheads="1"/>
          </p:cNvSpPr>
          <p:nvPr/>
        </p:nvSpPr>
        <p:spPr bwMode="auto">
          <a:xfrm>
            <a:off x="378142" y="1378271"/>
            <a:ext cx="6806565" cy="7155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a:ln>
                  <a:noFill/>
                </a:ln>
                <a:solidFill>
                  <a:srgbClr val="FFC000"/>
                </a:solidFill>
                <a:effectLst/>
                <a:latin typeface="Arial" panose="020B0604020202020204" pitchFamily="34" charset="0"/>
                <a:ea typeface="Times New Roman" panose="02020603050405020304" pitchFamily="18" charset="0"/>
                <a:cs typeface="Arial" panose="020B0604020202020204" pitchFamily="34" charset="0"/>
              </a:rPr>
              <a:t>Participant :</a:t>
            </a:r>
            <a:endParaRPr kumimoji="0" lang="fr-FR" altLang="fr-FR" sz="1400" b="0" i="0" u="none" strike="noStrike" cap="none" normalizeH="0" baseline="0" dirty="0">
              <a:ln>
                <a:noFill/>
              </a:ln>
              <a:solidFill>
                <a:srgbClr val="FFC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Nom :………………………… Prénom : ……………………………..</a:t>
            </a:r>
            <a:endParaRPr kumimoji="0" lang="fr-FR" altLang="fr-FR" sz="11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Rue : ………………………………………………………………………………………………………..</a:t>
            </a:r>
            <a:endParaRPr kumimoji="0" lang="fr-FR" altLang="fr-FR" sz="11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Code postal : ……………….... Ville : ……………………………………….</a:t>
            </a:r>
            <a:endParaRPr kumimoji="0" lang="fr-FR" altLang="fr-FR" sz="11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Pays : …………………………….</a:t>
            </a:r>
            <a:endParaRPr kumimoji="0" lang="fr-FR" altLang="fr-FR" sz="11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Société : ……………………………………………………</a:t>
            </a:r>
            <a:endParaRPr kumimoji="0" lang="fr-FR" altLang="fr-FR" sz="11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Email : ………………………..… @ ……………………..</a:t>
            </a:r>
            <a:endParaRPr kumimoji="0" lang="fr-FR" altLang="fr-FR" sz="11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Téléphone :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1" i="0" u="none" strike="noStrike" cap="none" normalizeH="0" baseline="0" dirty="0">
                <a:ln>
                  <a:noFill/>
                </a:ln>
                <a:solidFill>
                  <a:srgbClr val="0070C0"/>
                </a:solidFill>
                <a:effectLst/>
                <a:latin typeface="+mn-lt"/>
                <a:ea typeface="Times New Roman" panose="02020603050405020304" pitchFamily="18" charset="0"/>
                <a:cs typeface="Arial" panose="020B0604020202020204" pitchFamily="34" charset="0"/>
              </a:rPr>
              <a:t>Je m’inscris à la session </a:t>
            </a:r>
            <a:endParaRPr kumimoji="0" lang="fr-FR" altLang="fr-FR" sz="11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chemeClr val="accent1"/>
                </a:solidFill>
                <a:effectLst/>
                <a:ea typeface="Times New Roman" panose="02020603050405020304" pitchFamily="18" charset="0"/>
                <a:cs typeface="Arial" panose="020B0604020202020204" pitchFamily="34" charset="0"/>
              </a:rPr>
              <a:t>Bilan de compétences &amp; coaching</a:t>
            </a:r>
            <a:endParaRPr kumimoji="0" lang="fr-FR" altLang="fr-FR" sz="1200" b="0" i="0" u="none" strike="noStrike" cap="none" normalizeH="0" baseline="0" dirty="0">
              <a:ln>
                <a:noFill/>
              </a:ln>
              <a:solidFill>
                <a:schemeClr val="accent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FFC000"/>
                </a:solidFill>
                <a:effectLst/>
                <a:latin typeface="Arial" panose="020B0604020202020204" pitchFamily="34" charset="0"/>
                <a:ea typeface="Times New Roman" panose="02020603050405020304" pitchFamily="18" charset="0"/>
                <a:cs typeface="Arial" panose="020B0604020202020204" pitchFamily="34" charset="0"/>
              </a:rPr>
              <a:t>Formule « Découvrez votre potentiel »</a:t>
            </a:r>
            <a:endParaRPr kumimoji="0" lang="fr-FR" altLang="fr-FR" sz="1200" b="0" i="0" u="none" strike="noStrike" cap="none" normalizeH="0" baseline="0" dirty="0">
              <a:ln>
                <a:noFill/>
              </a:ln>
              <a:solidFill>
                <a:srgbClr val="FFC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050" b="1" i="1"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Durée 8h d’accompagnement  / dates à définir avec le consultant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FFC000"/>
                </a:solidFill>
                <a:effectLst/>
                <a:latin typeface="Arial" panose="020B0604020202020204" pitchFamily="34" charset="0"/>
                <a:ea typeface="Times New Roman" panose="02020603050405020304" pitchFamily="18" charset="0"/>
                <a:cs typeface="Arial" panose="020B0604020202020204" pitchFamily="34" charset="0"/>
              </a:rPr>
              <a:t>Au tarif de </a:t>
            </a:r>
            <a:r>
              <a:rPr kumimoji="0" lang="fr-FR" altLang="fr-FR" sz="1200" b="0" i="0" u="none" strike="noStrike" cap="none" normalizeH="0" baseline="0" dirty="0">
                <a:ln>
                  <a:noFill/>
                </a:ln>
                <a:solidFill>
                  <a:srgbClr val="FFC000"/>
                </a:solidFill>
                <a:effectLst/>
                <a:latin typeface="Arial" panose="020B0604020202020204" pitchFamily="34" charset="0"/>
                <a:ea typeface="Times New Roman" panose="02020603050405020304" pitchFamily="18" charset="0"/>
                <a:cs typeface="Arial" panose="020B0604020202020204" pitchFamily="34" charset="0"/>
              </a:rPr>
              <a:t>(cocher la case correspondante)</a:t>
            </a:r>
            <a:endParaRPr kumimoji="0" lang="fr-FR" altLang="fr-FR" sz="1200" b="0" i="0" u="none" strike="noStrike" cap="none" normalizeH="0" baseline="0" dirty="0">
              <a:ln>
                <a:noFill/>
              </a:ln>
              <a:solidFill>
                <a:srgbClr val="FFC000"/>
              </a:solidFill>
              <a:effectLst/>
            </a:endParaRPr>
          </a:p>
          <a:p>
            <a:pPr marL="171450" indent="-171450" defTabSz="914400">
              <a:buFont typeface="Wingdings" pitchFamily="2" charset="2"/>
              <a:buChar char="q"/>
            </a:pPr>
            <a:r>
              <a:rPr kumimoji="0" lang="fr-FR" altLang="fr-FR"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Entreprises (plus 10 salariés) : 1600 euros HT TVA 20 %  (VP * 550 euros)</a:t>
            </a:r>
            <a:endParaRPr kumimoji="0" lang="fr-FR" altLang="fr-FR" sz="500" b="0" i="0" u="none" strike="noStrike" cap="none" normalizeH="0" baseline="0" dirty="0">
              <a:ln>
                <a:noFill/>
              </a:ln>
              <a:solidFill>
                <a:schemeClr val="tx1"/>
              </a:solidFill>
              <a:effectLst/>
            </a:endParaRPr>
          </a:p>
          <a:p>
            <a:pPr marL="171450" indent="-171450" defTabSz="914400">
              <a:buFont typeface="Wingdings" pitchFamily="2" charset="2"/>
              <a:buChar char="q"/>
            </a:pPr>
            <a:r>
              <a:rPr kumimoji="0" lang="fr-FR" altLang="fr-FR"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Prof. libérales et Entreprises (moins 10 salariés) : 960 euros HT TVA 20 %  (VP * 300 euros TTC)</a:t>
            </a:r>
            <a:endParaRPr kumimoji="0" lang="fr-FR" altLang="fr-FR" sz="500" b="0" i="0" u="none" strike="noStrike" cap="none" normalizeH="0" baseline="0" dirty="0">
              <a:ln>
                <a:noFill/>
              </a:ln>
              <a:solidFill>
                <a:schemeClr val="tx1"/>
              </a:solidFill>
              <a:effectLst/>
            </a:endParaRPr>
          </a:p>
          <a:p>
            <a:pPr marL="171450" indent="-171450" defTabSz="914400">
              <a:buFont typeface="Wingdings" pitchFamily="2" charset="2"/>
              <a:buChar char="q"/>
            </a:pPr>
            <a:r>
              <a:rPr kumimoji="0" lang="fr-FR" altLang="fr-FR"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Financement CPF (Compte personnel de Formation) : 96</a:t>
            </a:r>
            <a:r>
              <a:rPr lang="fr-FR" altLang="fr-FR" sz="1100" dirty="0">
                <a:ea typeface="Times New Roman" panose="02020603050405020304" pitchFamily="18" charset="0"/>
                <a:cs typeface="Arial" panose="020B0604020202020204" pitchFamily="34" charset="0"/>
              </a:rPr>
              <a:t>0</a:t>
            </a:r>
            <a:r>
              <a:rPr kumimoji="0" lang="fr-FR" altLang="fr-FR"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euros TTC à régler directement sur le site mon compte formation</a:t>
            </a:r>
            <a:endParaRPr kumimoji="0" lang="fr-FR" altLang="fr-FR" sz="500" b="0" i="0" u="none" strike="noStrike" cap="none" normalizeH="0" baseline="0" dirty="0">
              <a:ln>
                <a:noFill/>
              </a:ln>
              <a:solidFill>
                <a:schemeClr val="tx1"/>
              </a:solidFill>
              <a:effectLst/>
            </a:endParaRPr>
          </a:p>
          <a:p>
            <a:pPr marL="171450" indent="-171450" defTabSz="914400">
              <a:buFont typeface="Wingdings" pitchFamily="2" charset="2"/>
              <a:buChar char="q"/>
            </a:pPr>
            <a:r>
              <a:rPr kumimoji="0" lang="fr-FR" altLang="fr-FR"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Particulier (non pris en charge dans les frais professionnels) </a:t>
            </a:r>
            <a:r>
              <a:rPr kumimoji="0" lang="fr-FR" altLang="fr-FR" sz="11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fr-FR" altLang="fr-FR" sz="1100">
                <a:ea typeface="Times New Roman" panose="02020603050405020304" pitchFamily="18" charset="0"/>
                <a:cs typeface="Arial" panose="020B0604020202020204" pitchFamily="34" charset="0"/>
              </a:rPr>
              <a:t>80</a:t>
            </a:r>
            <a:r>
              <a:rPr kumimoji="0" lang="fr-FR" altLang="fr-FR" sz="11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 </a:t>
            </a:r>
            <a:r>
              <a:rPr kumimoji="0" lang="fr-FR" altLang="fr-FR"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euros TTC (VP * 150 euros)</a:t>
            </a:r>
            <a:endParaRPr kumimoji="0" lang="fr-FR" altLang="fr-FR" sz="500" b="0" i="0" u="none" strike="noStrike" cap="none" normalizeH="0" baseline="0" dirty="0">
              <a:ln>
                <a:noFill/>
              </a:ln>
              <a:solidFill>
                <a:schemeClr val="tx1"/>
              </a:solidFill>
              <a:effectLst/>
            </a:endParaRPr>
          </a:p>
          <a:p>
            <a:pPr marR="0" lvl="0" algn="l" defTabSz="914400" rtl="0" eaLnBrk="0" fontAlgn="base" latinLnBrk="0" hangingPunct="0">
              <a:lnSpc>
                <a:spcPct val="100000"/>
              </a:lnSpc>
              <a:spcBef>
                <a:spcPct val="0"/>
              </a:spcBef>
              <a:spcAft>
                <a:spcPct val="0"/>
              </a:spcAft>
              <a:buClrTx/>
              <a:buSzTx/>
              <a:tabLst/>
            </a:pPr>
            <a:r>
              <a:rPr kumimoji="0" lang="fr-FR" altLang="fr-FR"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Versement à l’ordre de LUMIN’ET SENS. </a:t>
            </a:r>
            <a:r>
              <a:rPr kumimoji="0" lang="fr-FR" altLang="fr-FR" sz="11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Fleurey</a:t>
            </a:r>
            <a:r>
              <a:rPr kumimoji="0" lang="fr-FR" altLang="fr-FR"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sur Ouche– RIB joint</a:t>
            </a:r>
            <a:endParaRPr kumimoji="0" lang="fr-FR" altLang="fr-FR"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1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1" i="1"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Les frais d’hébergement et de repas ne sont pas compris dans le prix.</a:t>
            </a:r>
            <a:endParaRPr kumimoji="0" lang="fr-FR" altLang="fr-FR" sz="500" b="0" i="1"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Si vous êtes salarié ou profession libérale, vous avez la possibilité de demander</a:t>
            </a:r>
            <a:r>
              <a:rPr lang="fr-FR" altLang="fr-FR" sz="500" dirty="0"/>
              <a:t> u</a:t>
            </a:r>
            <a:r>
              <a:rPr kumimoji="0" lang="fr-FR" altLang="fr-FR"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ne convention de formation dans le cadre du financement par votre OPCO</a:t>
            </a:r>
            <a:endParaRPr kumimoji="0" lang="fr-FR" altLang="fr-FR"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600" b="1" i="0"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600" b="1" dirty="0">
              <a:solidFill>
                <a:srgbClr val="0070C0"/>
              </a:solidFill>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FFC000"/>
                </a:solidFill>
                <a:effectLst/>
                <a:latin typeface="Arial" panose="020B0604020202020204" pitchFamily="34" charset="0"/>
                <a:ea typeface="Times New Roman" panose="02020603050405020304" pitchFamily="18" charset="0"/>
                <a:cs typeface="Arial" panose="020B0604020202020204" pitchFamily="34" charset="0"/>
              </a:rPr>
              <a:t>Facturation et règlement :</a:t>
            </a:r>
            <a:endParaRPr kumimoji="0" lang="fr-FR" altLang="fr-FR" sz="1200" b="0" i="0" u="none" strike="noStrike" cap="none" normalizeH="0" baseline="0" dirty="0">
              <a:ln>
                <a:noFill/>
              </a:ln>
              <a:solidFill>
                <a:srgbClr val="FFC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Je vous adresse ci-joint un chèque de …………………. € comme versement préalable* (VP).</a:t>
            </a:r>
            <a:endParaRPr kumimoji="0" lang="fr-FR" altLang="fr-FR"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Le bulletin d’inscription accompagné du versement préalable a valeur d’engagement. Le versement préalable ne sera pas remboursé en cas de désistement de ma part 15 jours avant le début du stage.</a:t>
            </a:r>
            <a:endParaRPr kumimoji="0" lang="fr-FR" altLang="fr-FR"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Cette inscription m’engage pour la totalité du stage. Je pourrai régler le solde le jour de l’ouverture du stage. Si j’abandonne le stage en cours de route, le solde du stage sera dû.</a:t>
            </a:r>
            <a:endParaRPr kumimoji="0" lang="fr-FR" altLang="fr-FR"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ONDINIUM se réserve le droit de modifier les dates 15 jours avant le début du stage ou d’annuler s’il n’y a pas assez de participants (stages de groupe)</a:t>
            </a:r>
            <a:endParaRPr kumimoji="0" lang="fr-FR" altLang="fr-FR"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Vous seriez prévenus dès lors par téléphone et nous conviendrions, soit de reporter la date du stage, soit de vous rembourser l’acompte.</a:t>
            </a:r>
            <a:endParaRPr kumimoji="0" lang="fr-FR" altLang="fr-FR"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Ce bulletin a valeur d’engagement dès lors qu’il est adressé signé, accompagné du chèque de réservation.</a:t>
            </a:r>
            <a:endParaRPr kumimoji="0" lang="fr-FR" altLang="fr-FR"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9" name="Rectangle 8">
            <a:extLst>
              <a:ext uri="{FF2B5EF4-FFF2-40B4-BE49-F238E27FC236}">
                <a16:creationId xmlns:a16="http://schemas.microsoft.com/office/drawing/2014/main" id="{883BDCC1-A8BB-1F4A-BA72-24595BB2C5B7}"/>
              </a:ext>
            </a:extLst>
          </p:cNvPr>
          <p:cNvSpPr>
            <a:spLocks noChangeArrowheads="1"/>
          </p:cNvSpPr>
          <p:nvPr/>
        </p:nvSpPr>
        <p:spPr bwMode="auto">
          <a:xfrm>
            <a:off x="378142" y="8396465"/>
            <a:ext cx="167545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Nom / Prénom</a:t>
            </a:r>
          </a:p>
          <a:p>
            <a:pPr marL="0" marR="0" lvl="0" indent="0" algn="l" defTabSz="914400" rtl="0" eaLnBrk="0" fontAlgn="base" latinLnBrk="0" hangingPunct="0">
              <a:lnSpc>
                <a:spcPct val="100000"/>
              </a:lnSpc>
              <a:spcBef>
                <a:spcPct val="0"/>
              </a:spcBef>
              <a:spcAft>
                <a:spcPct val="0"/>
              </a:spcAft>
              <a:buClrTx/>
              <a:buSzTx/>
              <a:buFontTx/>
              <a:buNone/>
              <a:tabLst/>
            </a:pPr>
            <a:r>
              <a:rPr lang="fr-FR" altLang="fr-FR" sz="1200" dirty="0">
                <a:solidFill>
                  <a:schemeClr val="accent1"/>
                </a:solidFill>
                <a:latin typeface="Arial" panose="020B0604020202020204" pitchFamily="34" charset="0"/>
                <a:cs typeface="Arial" panose="020B0604020202020204" pitchFamily="34" charset="0"/>
              </a:rPr>
              <a:t>Date</a:t>
            </a:r>
            <a:endParaRPr kumimoji="0" lang="fr-FR" altLang="fr-FR" sz="500" b="0" i="0" u="none" strike="noStrike" cap="none" normalizeH="0" baseline="0" dirty="0">
              <a:ln>
                <a:noFill/>
              </a:ln>
              <a:solidFill>
                <a:schemeClr val="accent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Signature </a:t>
            </a:r>
            <a:endParaRPr kumimoji="0" lang="fr-FR" altLang="fr-FR" sz="500" b="0" i="0" u="none" strike="noStrike" cap="none" normalizeH="0" baseline="0" dirty="0">
              <a:ln>
                <a:noFill/>
              </a:ln>
              <a:solidFill>
                <a:schemeClr val="accent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chemeClr val="accent1"/>
                </a:solidFill>
                <a:effectLst/>
                <a:latin typeface="Arial" panose="020B0604020202020204" pitchFamily="34" charset="0"/>
                <a:ea typeface="Times New Roman" panose="02020603050405020304" pitchFamily="18" charset="0"/>
                <a:cs typeface="Arial" panose="020B0604020202020204" pitchFamily="34" charset="0"/>
              </a:rPr>
              <a:t>Cachet de l’entreprise</a:t>
            </a:r>
            <a:endParaRPr kumimoji="0" lang="fr-FR" altLang="fr-FR" sz="1800" b="0" i="0" u="none" strike="noStrike" cap="none" normalizeH="0" baseline="0" dirty="0">
              <a:ln>
                <a:noFill/>
              </a:ln>
              <a:solidFill>
                <a:schemeClr val="accent1"/>
              </a:solidFill>
              <a:effectLst/>
              <a:latin typeface="Arial" panose="020B0604020202020204" pitchFamily="34" charset="0"/>
            </a:endParaRPr>
          </a:p>
        </p:txBody>
      </p:sp>
      <p:sp>
        <p:nvSpPr>
          <p:cNvPr id="10" name="ZoneTexte 9">
            <a:extLst>
              <a:ext uri="{FF2B5EF4-FFF2-40B4-BE49-F238E27FC236}">
                <a16:creationId xmlns:a16="http://schemas.microsoft.com/office/drawing/2014/main" id="{98D24C9E-58B0-1445-BDA0-0D3E06AAA250}"/>
              </a:ext>
            </a:extLst>
          </p:cNvPr>
          <p:cNvSpPr txBox="1"/>
          <p:nvPr/>
        </p:nvSpPr>
        <p:spPr>
          <a:xfrm>
            <a:off x="3981856" y="453958"/>
            <a:ext cx="3202851" cy="769441"/>
          </a:xfrm>
          <a:prstGeom prst="rect">
            <a:avLst/>
          </a:prstGeom>
          <a:noFill/>
        </p:spPr>
        <p:txBody>
          <a:bodyPr wrap="square" rtlCol="0">
            <a:spAutoFit/>
          </a:bodyPr>
          <a:lstStyle/>
          <a:p>
            <a:pPr lvl="0" defTabSz="914400" eaLnBrk="0" fontAlgn="base" hangingPunct="0">
              <a:spcBef>
                <a:spcPct val="0"/>
              </a:spcBef>
              <a:spcAft>
                <a:spcPct val="0"/>
              </a:spcAft>
            </a:pPr>
            <a:r>
              <a:rPr lang="fr-FR" altLang="fr-FR" sz="1400" b="1" dirty="0">
                <a:solidFill>
                  <a:schemeClr val="accent1"/>
                </a:solidFill>
                <a:latin typeface="Arial" panose="020B0604020202020204" pitchFamily="34" charset="0"/>
                <a:ea typeface="Times New Roman" panose="02020603050405020304" pitchFamily="18" charset="0"/>
                <a:cs typeface="Arial" panose="020B0604020202020204" pitchFamily="34" charset="0"/>
              </a:rPr>
              <a:t>Bilan de compétences &amp; coaching</a:t>
            </a:r>
            <a:endParaRPr lang="fr-FR" altLang="fr-FR" sz="1400" dirty="0">
              <a:solidFill>
                <a:schemeClr val="accent1"/>
              </a:solidFill>
            </a:endParaRPr>
          </a:p>
          <a:p>
            <a:pPr lvl="0" defTabSz="914400" eaLnBrk="0" fontAlgn="base" hangingPunct="0">
              <a:spcBef>
                <a:spcPct val="0"/>
              </a:spcBef>
              <a:spcAft>
                <a:spcPct val="0"/>
              </a:spcAft>
            </a:pPr>
            <a:r>
              <a:rPr lang="fr-FR" altLang="fr-FR" sz="1600" b="1" dirty="0">
                <a:solidFill>
                  <a:srgbClr val="FFC000"/>
                </a:solidFill>
                <a:latin typeface="Arial" panose="020B0604020202020204" pitchFamily="34" charset="0"/>
                <a:ea typeface="Times New Roman" panose="02020603050405020304" pitchFamily="18" charset="0"/>
                <a:cs typeface="Arial" panose="020B0604020202020204" pitchFamily="34" charset="0"/>
              </a:rPr>
              <a:t>Découvrez votre potentiel</a:t>
            </a:r>
            <a:endParaRPr lang="fr-FR" altLang="fr-FR" sz="1600" dirty="0">
              <a:solidFill>
                <a:srgbClr val="FFC000"/>
              </a:solidFill>
            </a:endParaRPr>
          </a:p>
          <a:p>
            <a:pPr lvl="0" defTabSz="914400" eaLnBrk="0" fontAlgn="base" hangingPunct="0">
              <a:spcBef>
                <a:spcPct val="0"/>
              </a:spcBef>
              <a:spcAft>
                <a:spcPct val="0"/>
              </a:spcAft>
            </a:pPr>
            <a:r>
              <a:rPr lang="fr-FR" altLang="fr-FR" sz="1400" b="1" dirty="0">
                <a:solidFill>
                  <a:schemeClr val="accent1"/>
                </a:solidFill>
                <a:latin typeface="Arial" panose="020B0604020202020204" pitchFamily="34" charset="0"/>
                <a:ea typeface="Times New Roman" panose="02020603050405020304" pitchFamily="18" charset="0"/>
                <a:cs typeface="Arial" panose="020B0604020202020204" pitchFamily="34" charset="0"/>
              </a:rPr>
              <a:t>Bulletin d’inscription</a:t>
            </a:r>
            <a:endParaRPr lang="fr-FR" altLang="fr-FR" sz="1400" dirty="0">
              <a:solidFill>
                <a:schemeClr val="accent1"/>
              </a:solidFill>
            </a:endParaRPr>
          </a:p>
        </p:txBody>
      </p:sp>
    </p:spTree>
    <p:extLst>
      <p:ext uri="{BB962C8B-B14F-4D97-AF65-F5344CB8AC3E}">
        <p14:creationId xmlns:p14="http://schemas.microsoft.com/office/powerpoint/2010/main" val="1936453844"/>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2444</TotalTime>
  <Words>1392</Words>
  <Application>Microsoft Macintosh PowerPoint</Application>
  <PresentationFormat>Personnalisé</PresentationFormat>
  <Paragraphs>347</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Arial Black</vt:lpstr>
      <vt:lpstr>Calibri</vt:lpstr>
      <vt:lpstr>Times New Roman</vt:lpstr>
      <vt:lpstr>Wingdings</vt:lpstr>
      <vt:lpstr>Thème Office</vt:lpstr>
      <vt:lpstr>Présentation PowerPoint</vt:lpstr>
      <vt:lpstr>Présentation PowerPoint</vt:lpstr>
      <vt:lpstr>Extrait du rapport Profiles XT _Présentation</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de la version d'évaluation de Office 2004</dc:creator>
  <cp:lastModifiedBy>patrice fosset</cp:lastModifiedBy>
  <cp:revision>82</cp:revision>
  <cp:lastPrinted>2021-11-10T17:02:47Z</cp:lastPrinted>
  <dcterms:created xsi:type="dcterms:W3CDTF">2018-01-23T14:07:47Z</dcterms:created>
  <dcterms:modified xsi:type="dcterms:W3CDTF">2023-10-17T16:45:17Z</dcterms:modified>
</cp:coreProperties>
</file>